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69" r:id="rId2"/>
    <p:sldId id="374" r:id="rId3"/>
    <p:sldId id="404" r:id="rId4"/>
    <p:sldId id="400" r:id="rId5"/>
    <p:sldId id="402" r:id="rId6"/>
    <p:sldId id="405" r:id="rId7"/>
    <p:sldId id="398" r:id="rId8"/>
    <p:sldId id="403" r:id="rId9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55"/>
    <a:srgbClr val="006633"/>
    <a:srgbClr val="E0FFE6"/>
    <a:srgbClr val="CC0000"/>
    <a:srgbClr val="FFE0E0"/>
    <a:srgbClr val="E1F2FF"/>
    <a:srgbClr val="FAFCBC"/>
    <a:srgbClr val="FBDDD9"/>
    <a:srgbClr val="D4CFC5"/>
    <a:srgbClr val="B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277" autoAdjust="0"/>
  </p:normalViewPr>
  <p:slideViewPr>
    <p:cSldViewPr snapToGrid="0" showGuides="1">
      <p:cViewPr varScale="1">
        <p:scale>
          <a:sx n="72" d="100"/>
          <a:sy n="72" d="100"/>
        </p:scale>
        <p:origin x="1262" y="72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8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3DBA-0C64-5F6D-BD56-94C32F93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81E990-0A93-5EFB-861B-D69EFC39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7B31CD-FB74-197D-5FC7-041D8E58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9BFCA-AF1B-804B-4FD2-82EB963A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8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8D4C-4935-2A83-44DC-3FFAFF3A9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79E183-B9D1-07C5-BE40-CB3525A10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208FBE-5E92-0B71-D47A-A76B4CB53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2F820-22AA-F52A-11A4-948278A10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6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hjsportfoliolist.netlify.app/pages/lostark/lancemaster/lancemaster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hyperlink" Target="https://hjsportfoliolist.netlify.app/pages/lostark/lancemaster/lancemaste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hjsportfoliolist.netlify.app/" TargetMode="External"/><Relationship Id="rId5" Type="http://schemas.microsoft.com/office/2007/relationships/hdphoto" Target="../media/hdphoto5.wdp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hjsportfoliolist.netlify.app/pages/lostark/datatable/datatabl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hjsportfoliolist.netlify.app/pages/daon/daon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hjsportfoliolist.netlify.app/" TargetMode="External"/><Relationship Id="rId12" Type="http://schemas.openxmlformats.org/officeDocument/2006/relationships/hyperlink" Target="https://hjsportfoliolist.netlify.app/pages/lostark/emberspirit/emberspir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9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19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25.jp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1133-5357-CE75-E534-976901BD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675CA3-26A3-65F9-EB02-DE008A6C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633264"/>
              </p:ext>
            </p:extLst>
          </p:nvPr>
        </p:nvGraphicFramePr>
        <p:xfrm>
          <a:off x="334963" y="4266135"/>
          <a:ext cx="11510672" cy="239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637">
                  <a:extLst>
                    <a:ext uri="{9D8B030D-6E8A-4147-A177-3AD203B41FA5}">
                      <a16:colId xmlns:a16="http://schemas.microsoft.com/office/drawing/2014/main" val="287752945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784636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353713263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378152575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068905512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28951734"/>
                    </a:ext>
                  </a:extLst>
                </a:gridCol>
              </a:tblGrid>
              <a:tr h="3333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상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중상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중하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하</a:t>
                      </a:r>
                      <a:endParaRPr lang="ko-KR" altLang="en-US" sz="10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77880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문서작업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37561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프로그래밍 언어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270398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게임엔진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97367"/>
                  </a:ext>
                </a:extLst>
              </a:tr>
              <a:tr h="51591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D9FF88-A8DE-A0FF-A8FC-4B36BB91097F}"/>
              </a:ext>
            </a:extLst>
          </p:cNvPr>
          <p:cNvSpPr txBox="1"/>
          <p:nvPr/>
        </p:nvSpPr>
        <p:spPr>
          <a:xfrm>
            <a:off x="334963" y="1219524"/>
            <a:ext cx="8008603" cy="457424"/>
          </a:xfrm>
          <a:prstGeom prst="rect">
            <a:avLst/>
          </a:prstGeom>
          <a:noFill/>
        </p:spPr>
        <p:txBody>
          <a:bodyPr wrap="none" lIns="0" tIns="72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기획자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꿈꾸는 </a:t>
            </a:r>
            <a:r>
              <a:rPr lang="ko-KR" altLang="en-US" sz="1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홍진선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캐릭터 컨셉에 어울리는 스킬과 액션을 상상하는 것에 재미를 느낍니다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이제는 상상에서 그치지 않고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색깔이 담긴 캐릭터를 세상에 탄생시키려고 합니다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B06A8-51EC-2886-FBB2-2AED6776756F}"/>
              </a:ext>
            </a:extLst>
          </p:cNvPr>
          <p:cNvSpPr txBox="1"/>
          <p:nvPr/>
        </p:nvSpPr>
        <p:spPr>
          <a:xfrm>
            <a:off x="334963" y="3815363"/>
            <a:ext cx="1231106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rPr>
              <a:t>관련 역량 및 기술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5E22C1-A657-07BD-0102-8607050DE838}"/>
              </a:ext>
            </a:extLst>
          </p:cNvPr>
          <p:cNvCxnSpPr>
            <a:cxnSpLocks/>
          </p:cNvCxnSpPr>
          <p:nvPr/>
        </p:nvCxnSpPr>
        <p:spPr>
          <a:xfrm>
            <a:off x="336000" y="4107369"/>
            <a:ext cx="1152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9679F4-0587-2B4E-0341-8C967CAAC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05447"/>
              </p:ext>
            </p:extLst>
          </p:nvPr>
        </p:nvGraphicFramePr>
        <p:xfrm>
          <a:off x="1944519" y="1841640"/>
          <a:ext cx="2384610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홍진선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생년월일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1996.09.13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거주지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경기도 광명시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연락처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010-2052-2419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D98DEE-4536-7BE2-9815-35BB02F8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29536"/>
              </p:ext>
            </p:extLst>
          </p:nvPr>
        </p:nvGraphicFramePr>
        <p:xfrm>
          <a:off x="4398798" y="1841640"/>
          <a:ext cx="3529091" cy="158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610">
                  <a:extLst>
                    <a:ext uri="{9D8B030D-6E8A-4147-A177-3AD203B41FA5}">
                      <a16:colId xmlns:a16="http://schemas.microsoft.com/office/drawing/2014/main" val="1073248805"/>
                    </a:ext>
                  </a:extLst>
                </a:gridCol>
                <a:gridCol w="147145">
                  <a:extLst>
                    <a:ext uri="{9D8B030D-6E8A-4147-A177-3AD203B41FA5}">
                      <a16:colId xmlns:a16="http://schemas.microsoft.com/office/drawing/2014/main" val="2910123102"/>
                    </a:ext>
                  </a:extLst>
                </a:gridCol>
                <a:gridCol w="2521336">
                  <a:extLst>
                    <a:ext uri="{9D8B030D-6E8A-4147-A177-3AD203B41FA5}">
                      <a16:colId xmlns:a16="http://schemas.microsoft.com/office/drawing/2014/main" val="6037233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한국공학대학교 게임공학과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1216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dist" latinLnBrk="1"/>
                      <a:endParaRPr lang="en-US" altLang="ko-KR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5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경력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신입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250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539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병역사항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군필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육군 만기전역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2019.06 ~ 2021.01)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575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2483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이메일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: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hjs0913@naver.com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097"/>
                  </a:ext>
                </a:extLst>
              </a:tr>
            </a:tbl>
          </a:graphicData>
        </a:graphic>
      </p:graphicFrame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E879E64-6650-6E68-8466-7D8BBAFCD30E}"/>
              </a:ext>
            </a:extLst>
          </p:cNvPr>
          <p:cNvGrpSpPr/>
          <p:nvPr/>
        </p:nvGrpSpPr>
        <p:grpSpPr>
          <a:xfrm>
            <a:off x="6461243" y="4673091"/>
            <a:ext cx="297040" cy="417602"/>
            <a:chOff x="5076210" y="4698298"/>
            <a:chExt cx="297040" cy="41760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88952A6-96F3-E67F-A5BF-5094D78F2E38}"/>
                </a:ext>
              </a:extLst>
            </p:cNvPr>
            <p:cNvSpPr txBox="1"/>
            <p:nvPr/>
          </p:nvSpPr>
          <p:spPr>
            <a:xfrm>
              <a:off x="5098894" y="4974614"/>
              <a:ext cx="251672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Excel</a:t>
              </a:r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A489FD8-AB59-7176-FB2C-C8CA258C40FD}"/>
                </a:ext>
              </a:extLst>
            </p:cNvPr>
            <p:cNvGrpSpPr/>
            <p:nvPr/>
          </p:nvGrpSpPr>
          <p:grpSpPr>
            <a:xfrm>
              <a:off x="5076210" y="4698298"/>
              <a:ext cx="297040" cy="276316"/>
              <a:chOff x="5484238" y="4698298"/>
              <a:chExt cx="243810" cy="2268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DB5EB79E-9370-39B8-A001-B5F71B41046F}"/>
                  </a:ext>
                </a:extLst>
              </p:cNvPr>
              <p:cNvSpPr/>
              <p:nvPr/>
            </p:nvSpPr>
            <p:spPr>
              <a:xfrm>
                <a:off x="5540938" y="4789018"/>
                <a:ext cx="187110" cy="136080"/>
              </a:xfrm>
              <a:custGeom>
                <a:avLst/>
                <a:gdLst>
                  <a:gd name="connsiteX0" fmla="*/ 96390 w 187110"/>
                  <a:gd name="connsiteY0" fmla="*/ 17010 h 136080"/>
                  <a:gd name="connsiteX1" fmla="*/ 0 w 187110"/>
                  <a:gd name="connsiteY1" fmla="*/ 0 h 136080"/>
                  <a:gd name="connsiteX2" fmla="*/ 0 w 187110"/>
                  <a:gd name="connsiteY2" fmla="*/ 125687 h 136080"/>
                  <a:gd name="connsiteX3" fmla="*/ 10393 w 187110"/>
                  <a:gd name="connsiteY3" fmla="*/ 136080 h 136080"/>
                  <a:gd name="connsiteX4" fmla="*/ 10393 w 187110"/>
                  <a:gd name="connsiteY4" fmla="*/ 136080 h 136080"/>
                  <a:gd name="connsiteX5" fmla="*/ 176717 w 187110"/>
                  <a:gd name="connsiteY5" fmla="*/ 136080 h 136080"/>
                  <a:gd name="connsiteX6" fmla="*/ 187110 w 187110"/>
                  <a:gd name="connsiteY6" fmla="*/ 125687 h 136080"/>
                  <a:gd name="connsiteX7" fmla="*/ 187110 w 187110"/>
                  <a:gd name="connsiteY7" fmla="*/ 125687 h 136080"/>
                  <a:gd name="connsiteX8" fmla="*/ 187110 w 187110"/>
                  <a:gd name="connsiteY8" fmla="*/ 79380 h 136080"/>
                  <a:gd name="connsiteX9" fmla="*/ 96390 w 187110"/>
                  <a:gd name="connsiteY9" fmla="*/ 17010 h 13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6080">
                    <a:moveTo>
                      <a:pt x="96390" y="17010"/>
                    </a:moveTo>
                    <a:lnTo>
                      <a:pt x="0" y="0"/>
                    </a:lnTo>
                    <a:lnTo>
                      <a:pt x="0" y="125687"/>
                    </a:lnTo>
                    <a:cubicBezTo>
                      <a:pt x="0" y="131427"/>
                      <a:pt x="4653" y="136080"/>
                      <a:pt x="10393" y="136080"/>
                    </a:cubicBezTo>
                    <a:lnTo>
                      <a:pt x="10393" y="136080"/>
                    </a:lnTo>
                    <a:lnTo>
                      <a:pt x="176717" y="136080"/>
                    </a:lnTo>
                    <a:cubicBezTo>
                      <a:pt x="182457" y="136080"/>
                      <a:pt x="187110" y="131427"/>
                      <a:pt x="187110" y="125687"/>
                    </a:cubicBezTo>
                    <a:lnTo>
                      <a:pt x="187110" y="125687"/>
                    </a:lnTo>
                    <a:lnTo>
                      <a:pt x="187110" y="79380"/>
                    </a:lnTo>
                    <a:lnTo>
                      <a:pt x="96390" y="17010"/>
                    </a:lnTo>
                    <a:close/>
                  </a:path>
                </a:pathLst>
              </a:custGeom>
              <a:solidFill>
                <a:srgbClr val="185C37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490218C-0609-5D6D-E1D0-DF44ECB11FCA}"/>
                  </a:ext>
                </a:extLst>
              </p:cNvPr>
              <p:cNvSpPr/>
              <p:nvPr/>
            </p:nvSpPr>
            <p:spPr>
              <a:xfrm>
                <a:off x="5540938" y="4698298"/>
                <a:ext cx="187110" cy="130410"/>
              </a:xfrm>
              <a:custGeom>
                <a:avLst/>
                <a:gdLst>
                  <a:gd name="connsiteX0" fmla="*/ 96390 w 187110"/>
                  <a:gd name="connsiteY0" fmla="*/ 0 h 130410"/>
                  <a:gd name="connsiteX1" fmla="*/ 10393 w 187110"/>
                  <a:gd name="connsiteY1" fmla="*/ 0 h 130410"/>
                  <a:gd name="connsiteX2" fmla="*/ 0 w 187110"/>
                  <a:gd name="connsiteY2" fmla="*/ 10393 h 130410"/>
                  <a:gd name="connsiteX3" fmla="*/ 0 w 187110"/>
                  <a:gd name="connsiteY3" fmla="*/ 10393 h 130410"/>
                  <a:gd name="connsiteX4" fmla="*/ 0 w 187110"/>
                  <a:gd name="connsiteY4" fmla="*/ 56700 h 130410"/>
                  <a:gd name="connsiteX5" fmla="*/ 96390 w 187110"/>
                  <a:gd name="connsiteY5" fmla="*/ 113400 h 130410"/>
                  <a:gd name="connsiteX6" fmla="*/ 147420 w 187110"/>
                  <a:gd name="connsiteY6" fmla="*/ 130410 h 130410"/>
                  <a:gd name="connsiteX7" fmla="*/ 187110 w 187110"/>
                  <a:gd name="connsiteY7" fmla="*/ 113400 h 130410"/>
                  <a:gd name="connsiteX8" fmla="*/ 187110 w 187110"/>
                  <a:gd name="connsiteY8" fmla="*/ 56700 h 130410"/>
                  <a:gd name="connsiteX9" fmla="*/ 96390 w 187110"/>
                  <a:gd name="connsiteY9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110" h="130410">
                    <a:moveTo>
                      <a:pt x="96390" y="0"/>
                    </a:moveTo>
                    <a:lnTo>
                      <a:pt x="10393" y="0"/>
                    </a:lnTo>
                    <a:cubicBezTo>
                      <a:pt x="4653" y="0"/>
                      <a:pt x="0" y="4653"/>
                      <a:pt x="0" y="10393"/>
                    </a:cubicBezTo>
                    <a:cubicBezTo>
                      <a:pt x="0" y="10393"/>
                      <a:pt x="0" y="10393"/>
                      <a:pt x="0" y="10393"/>
                    </a:cubicBezTo>
                    <a:lnTo>
                      <a:pt x="0" y="56700"/>
                    </a:lnTo>
                    <a:lnTo>
                      <a:pt x="96390" y="113400"/>
                    </a:lnTo>
                    <a:lnTo>
                      <a:pt x="147420" y="130410"/>
                    </a:lnTo>
                    <a:lnTo>
                      <a:pt x="187110" y="113400"/>
                    </a:lnTo>
                    <a:lnTo>
                      <a:pt x="187110" y="56700"/>
                    </a:lnTo>
                    <a:lnTo>
                      <a:pt x="96390" y="0"/>
                    </a:lnTo>
                    <a:close/>
                  </a:path>
                </a:pathLst>
              </a:custGeom>
              <a:solidFill>
                <a:srgbClr val="21A366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A07EEA7-4B63-811C-546C-23278F9442D2}"/>
                  </a:ext>
                </a:extLst>
              </p:cNvPr>
              <p:cNvSpPr/>
              <p:nvPr/>
            </p:nvSpPr>
            <p:spPr>
              <a:xfrm>
                <a:off x="5540938" y="4754998"/>
                <a:ext cx="96390" cy="56700"/>
              </a:xfrm>
              <a:custGeom>
                <a:avLst/>
                <a:gdLst>
                  <a:gd name="connsiteX0" fmla="*/ 0 w 96390"/>
                  <a:gd name="connsiteY0" fmla="*/ 0 h 56700"/>
                  <a:gd name="connsiteX1" fmla="*/ 96390 w 96390"/>
                  <a:gd name="connsiteY1" fmla="*/ 0 h 56700"/>
                  <a:gd name="connsiteX2" fmla="*/ 96390 w 96390"/>
                  <a:gd name="connsiteY2" fmla="*/ 56700 h 56700"/>
                  <a:gd name="connsiteX3" fmla="*/ 0 w 96390"/>
                  <a:gd name="connsiteY3" fmla="*/ 56700 h 56700"/>
                  <a:gd name="connsiteX4" fmla="*/ 0 w 9639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90" h="56700">
                    <a:moveTo>
                      <a:pt x="0" y="0"/>
                    </a:moveTo>
                    <a:lnTo>
                      <a:pt x="96390" y="0"/>
                    </a:lnTo>
                    <a:lnTo>
                      <a:pt x="9639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845C419-678B-EC49-3C64-1EFCC34C8336}"/>
                  </a:ext>
                </a:extLst>
              </p:cNvPr>
              <p:cNvSpPr/>
              <p:nvPr/>
            </p:nvSpPr>
            <p:spPr>
              <a:xfrm>
                <a:off x="5540938" y="4743658"/>
                <a:ext cx="79380" cy="141750"/>
              </a:xfrm>
              <a:custGeom>
                <a:avLst/>
                <a:gdLst>
                  <a:gd name="connsiteX0" fmla="*/ 68987 w 79380"/>
                  <a:gd name="connsiteY0" fmla="*/ 0 h 141750"/>
                  <a:gd name="connsiteX1" fmla="*/ 0 w 79380"/>
                  <a:gd name="connsiteY1" fmla="*/ 0 h 141750"/>
                  <a:gd name="connsiteX2" fmla="*/ 0 w 79380"/>
                  <a:gd name="connsiteY2" fmla="*/ 141750 h 141750"/>
                  <a:gd name="connsiteX3" fmla="*/ 68987 w 79380"/>
                  <a:gd name="connsiteY3" fmla="*/ 141750 h 141750"/>
                  <a:gd name="connsiteX4" fmla="*/ 79380 w 79380"/>
                  <a:gd name="connsiteY4" fmla="*/ 131357 h 141750"/>
                  <a:gd name="connsiteX5" fmla="*/ 79380 w 79380"/>
                  <a:gd name="connsiteY5" fmla="*/ 10393 h 141750"/>
                  <a:gd name="connsiteX6" fmla="*/ 68987 w 7938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380" h="141750">
                    <a:moveTo>
                      <a:pt x="6898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8987" y="141750"/>
                    </a:lnTo>
                    <a:cubicBezTo>
                      <a:pt x="74720" y="141731"/>
                      <a:pt x="79361" y="137089"/>
                      <a:pt x="79380" y="131357"/>
                    </a:cubicBezTo>
                    <a:lnTo>
                      <a:pt x="79380" y="10393"/>
                    </a:lnTo>
                    <a:cubicBezTo>
                      <a:pt x="79361" y="4661"/>
                      <a:pt x="74720" y="19"/>
                      <a:pt x="6898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45973627-E81D-3E0D-99FA-C1CF18E0E20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41750"/>
              </a:xfrm>
              <a:custGeom>
                <a:avLst/>
                <a:gdLst>
                  <a:gd name="connsiteX0" fmla="*/ 63317 w 73710"/>
                  <a:gd name="connsiteY0" fmla="*/ 0 h 141750"/>
                  <a:gd name="connsiteX1" fmla="*/ 0 w 73710"/>
                  <a:gd name="connsiteY1" fmla="*/ 0 h 141750"/>
                  <a:gd name="connsiteX2" fmla="*/ 0 w 73710"/>
                  <a:gd name="connsiteY2" fmla="*/ 141750 h 141750"/>
                  <a:gd name="connsiteX3" fmla="*/ 63317 w 73710"/>
                  <a:gd name="connsiteY3" fmla="*/ 141750 h 141750"/>
                  <a:gd name="connsiteX4" fmla="*/ 73710 w 73710"/>
                  <a:gd name="connsiteY4" fmla="*/ 131357 h 141750"/>
                  <a:gd name="connsiteX5" fmla="*/ 73710 w 73710"/>
                  <a:gd name="connsiteY5" fmla="*/ 10393 h 141750"/>
                  <a:gd name="connsiteX6" fmla="*/ 63317 w 73710"/>
                  <a:gd name="connsiteY6" fmla="*/ 0 h 14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4175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41750"/>
                    </a:lnTo>
                    <a:lnTo>
                      <a:pt x="63317" y="141750"/>
                    </a:lnTo>
                    <a:cubicBezTo>
                      <a:pt x="69050" y="141731"/>
                      <a:pt x="73691" y="137089"/>
                      <a:pt x="73710" y="13135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F7439EBF-3A19-5C72-B104-C35518D7C2AF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73710" cy="130410"/>
              </a:xfrm>
              <a:custGeom>
                <a:avLst/>
                <a:gdLst>
                  <a:gd name="connsiteX0" fmla="*/ 63317 w 73710"/>
                  <a:gd name="connsiteY0" fmla="*/ 0 h 130410"/>
                  <a:gd name="connsiteX1" fmla="*/ 0 w 73710"/>
                  <a:gd name="connsiteY1" fmla="*/ 0 h 130410"/>
                  <a:gd name="connsiteX2" fmla="*/ 0 w 73710"/>
                  <a:gd name="connsiteY2" fmla="*/ 130410 h 130410"/>
                  <a:gd name="connsiteX3" fmla="*/ 63317 w 73710"/>
                  <a:gd name="connsiteY3" fmla="*/ 130410 h 130410"/>
                  <a:gd name="connsiteX4" fmla="*/ 73710 w 73710"/>
                  <a:gd name="connsiteY4" fmla="*/ 120017 h 130410"/>
                  <a:gd name="connsiteX5" fmla="*/ 73710 w 73710"/>
                  <a:gd name="connsiteY5" fmla="*/ 10393 h 130410"/>
                  <a:gd name="connsiteX6" fmla="*/ 63317 w 7371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10" h="130410">
                    <a:moveTo>
                      <a:pt x="6331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63317" y="130410"/>
                    </a:lnTo>
                    <a:cubicBezTo>
                      <a:pt x="69050" y="130391"/>
                      <a:pt x="73691" y="125749"/>
                      <a:pt x="73710" y="120017"/>
                    </a:cubicBezTo>
                    <a:lnTo>
                      <a:pt x="73710" y="10393"/>
                    </a:lnTo>
                    <a:cubicBezTo>
                      <a:pt x="73691" y="4661"/>
                      <a:pt x="69050" y="19"/>
                      <a:pt x="6331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211AEA39-0C6E-14DD-C72D-B761B74BF2FA}"/>
                  </a:ext>
                </a:extLst>
              </p:cNvPr>
              <p:cNvSpPr/>
              <p:nvPr/>
            </p:nvSpPr>
            <p:spPr>
              <a:xfrm>
                <a:off x="5540938" y="4749328"/>
                <a:ext cx="68040" cy="130410"/>
              </a:xfrm>
              <a:custGeom>
                <a:avLst/>
                <a:gdLst>
                  <a:gd name="connsiteX0" fmla="*/ 57647 w 68040"/>
                  <a:gd name="connsiteY0" fmla="*/ 0 h 130410"/>
                  <a:gd name="connsiteX1" fmla="*/ 0 w 68040"/>
                  <a:gd name="connsiteY1" fmla="*/ 0 h 130410"/>
                  <a:gd name="connsiteX2" fmla="*/ 0 w 68040"/>
                  <a:gd name="connsiteY2" fmla="*/ 130410 h 130410"/>
                  <a:gd name="connsiteX3" fmla="*/ 57647 w 68040"/>
                  <a:gd name="connsiteY3" fmla="*/ 130410 h 130410"/>
                  <a:gd name="connsiteX4" fmla="*/ 68040 w 68040"/>
                  <a:gd name="connsiteY4" fmla="*/ 120017 h 130410"/>
                  <a:gd name="connsiteX5" fmla="*/ 68040 w 68040"/>
                  <a:gd name="connsiteY5" fmla="*/ 10393 h 130410"/>
                  <a:gd name="connsiteX6" fmla="*/ 57647 w 68040"/>
                  <a:gd name="connsiteY6" fmla="*/ 0 h 130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40" h="130410">
                    <a:moveTo>
                      <a:pt x="57647" y="0"/>
                    </a:moveTo>
                    <a:lnTo>
                      <a:pt x="0" y="0"/>
                    </a:lnTo>
                    <a:lnTo>
                      <a:pt x="0" y="130410"/>
                    </a:lnTo>
                    <a:lnTo>
                      <a:pt x="57647" y="130410"/>
                    </a:lnTo>
                    <a:cubicBezTo>
                      <a:pt x="63380" y="130391"/>
                      <a:pt x="68021" y="125749"/>
                      <a:pt x="68040" y="120017"/>
                    </a:cubicBezTo>
                    <a:lnTo>
                      <a:pt x="68040" y="10393"/>
                    </a:lnTo>
                    <a:cubicBezTo>
                      <a:pt x="68021" y="4661"/>
                      <a:pt x="63380" y="19"/>
                      <a:pt x="576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D119587C-3BC7-6B16-53A7-5930D1955008}"/>
                  </a:ext>
                </a:extLst>
              </p:cNvPr>
              <p:cNvSpPr/>
              <p:nvPr/>
            </p:nvSpPr>
            <p:spPr>
              <a:xfrm>
                <a:off x="5484238" y="4749328"/>
                <a:ext cx="124740" cy="124740"/>
              </a:xfrm>
              <a:custGeom>
                <a:avLst/>
                <a:gdLst>
                  <a:gd name="connsiteX0" fmla="*/ 10393 w 124740"/>
                  <a:gd name="connsiteY0" fmla="*/ 0 h 124740"/>
                  <a:gd name="connsiteX1" fmla="*/ 114347 w 124740"/>
                  <a:gd name="connsiteY1" fmla="*/ 0 h 124740"/>
                  <a:gd name="connsiteX2" fmla="*/ 124740 w 124740"/>
                  <a:gd name="connsiteY2" fmla="*/ 10393 h 124740"/>
                  <a:gd name="connsiteX3" fmla="*/ 124740 w 124740"/>
                  <a:gd name="connsiteY3" fmla="*/ 114347 h 124740"/>
                  <a:gd name="connsiteX4" fmla="*/ 114347 w 124740"/>
                  <a:gd name="connsiteY4" fmla="*/ 124740 h 124740"/>
                  <a:gd name="connsiteX5" fmla="*/ 10393 w 124740"/>
                  <a:gd name="connsiteY5" fmla="*/ 124740 h 124740"/>
                  <a:gd name="connsiteX6" fmla="*/ 0 w 124740"/>
                  <a:gd name="connsiteY6" fmla="*/ 114347 h 124740"/>
                  <a:gd name="connsiteX7" fmla="*/ 0 w 124740"/>
                  <a:gd name="connsiteY7" fmla="*/ 10393 h 124740"/>
                  <a:gd name="connsiteX8" fmla="*/ 10393 w 124740"/>
                  <a:gd name="connsiteY8" fmla="*/ 0 h 12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40" h="124740">
                    <a:moveTo>
                      <a:pt x="10393" y="0"/>
                    </a:moveTo>
                    <a:lnTo>
                      <a:pt x="114347" y="0"/>
                    </a:lnTo>
                    <a:cubicBezTo>
                      <a:pt x="120087" y="0"/>
                      <a:pt x="124740" y="4653"/>
                      <a:pt x="124740" y="10393"/>
                    </a:cubicBezTo>
                    <a:lnTo>
                      <a:pt x="124740" y="114347"/>
                    </a:lnTo>
                    <a:cubicBezTo>
                      <a:pt x="124740" y="120087"/>
                      <a:pt x="120087" y="124740"/>
                      <a:pt x="114347" y="124740"/>
                    </a:cubicBezTo>
                    <a:lnTo>
                      <a:pt x="10393" y="124740"/>
                    </a:lnTo>
                    <a:cubicBezTo>
                      <a:pt x="4653" y="124740"/>
                      <a:pt x="0" y="120087"/>
                      <a:pt x="0" y="114347"/>
                    </a:cubicBezTo>
                    <a:lnTo>
                      <a:pt x="0" y="10393"/>
                    </a:lnTo>
                    <a:cubicBezTo>
                      <a:pt x="0" y="4653"/>
                      <a:pt x="4653" y="0"/>
                      <a:pt x="103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8884F"/>
                  </a:gs>
                  <a:gs pos="50000">
                    <a:srgbClr val="117E43"/>
                  </a:gs>
                  <a:gs pos="100000">
                    <a:srgbClr val="0B6631"/>
                  </a:gs>
                </a:gsLst>
                <a:lin ang="3599921" scaled="1"/>
              </a:gra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DB1C038-9991-A1F6-0118-412A7DF83BB3}"/>
                  </a:ext>
                </a:extLst>
              </p:cNvPr>
              <p:cNvSpPr/>
              <p:nvPr/>
            </p:nvSpPr>
            <p:spPr>
              <a:xfrm>
                <a:off x="5516426" y="4777910"/>
                <a:ext cx="60362" cy="67569"/>
              </a:xfrm>
              <a:custGeom>
                <a:avLst/>
                <a:gdLst>
                  <a:gd name="connsiteX0" fmla="*/ 0 w 60362"/>
                  <a:gd name="connsiteY0" fmla="*/ 67569 h 67569"/>
                  <a:gd name="connsiteX1" fmla="*/ 21864 w 60362"/>
                  <a:gd name="connsiteY1" fmla="*/ 33691 h 67569"/>
                  <a:gd name="connsiteX2" fmla="*/ 1831 w 60362"/>
                  <a:gd name="connsiteY2" fmla="*/ 0 h 67569"/>
                  <a:gd name="connsiteX3" fmla="*/ 17946 w 60362"/>
                  <a:gd name="connsiteY3" fmla="*/ 0 h 67569"/>
                  <a:gd name="connsiteX4" fmla="*/ 28877 w 60362"/>
                  <a:gd name="connsiteY4" fmla="*/ 21546 h 67569"/>
                  <a:gd name="connsiteX5" fmla="*/ 30953 w 60362"/>
                  <a:gd name="connsiteY5" fmla="*/ 26116 h 67569"/>
                  <a:gd name="connsiteX6" fmla="*/ 31094 w 60362"/>
                  <a:gd name="connsiteY6" fmla="*/ 26116 h 67569"/>
                  <a:gd name="connsiteX7" fmla="*/ 33362 w 60362"/>
                  <a:gd name="connsiteY7" fmla="*/ 21359 h 67569"/>
                  <a:gd name="connsiteX8" fmla="*/ 45048 w 60362"/>
                  <a:gd name="connsiteY8" fmla="*/ 11 h 67569"/>
                  <a:gd name="connsiteX9" fmla="*/ 59841 w 60362"/>
                  <a:gd name="connsiteY9" fmla="*/ 11 h 67569"/>
                  <a:gd name="connsiteX10" fmla="*/ 39299 w 60362"/>
                  <a:gd name="connsiteY10" fmla="*/ 33504 h 67569"/>
                  <a:gd name="connsiteX11" fmla="*/ 60363 w 60362"/>
                  <a:gd name="connsiteY11" fmla="*/ 67569 h 67569"/>
                  <a:gd name="connsiteX12" fmla="*/ 44623 w 60362"/>
                  <a:gd name="connsiteY12" fmla="*/ 67569 h 67569"/>
                  <a:gd name="connsiteX13" fmla="*/ 31996 w 60362"/>
                  <a:gd name="connsiteY13" fmla="*/ 43920 h 67569"/>
                  <a:gd name="connsiteX14" fmla="*/ 30488 w 60362"/>
                  <a:gd name="connsiteY14" fmla="*/ 40762 h 67569"/>
                  <a:gd name="connsiteX15" fmla="*/ 30301 w 60362"/>
                  <a:gd name="connsiteY15" fmla="*/ 40762 h 67569"/>
                  <a:gd name="connsiteX16" fmla="*/ 28838 w 60362"/>
                  <a:gd name="connsiteY16" fmla="*/ 43823 h 67569"/>
                  <a:gd name="connsiteX17" fmla="*/ 15836 w 60362"/>
                  <a:gd name="connsiteY17" fmla="*/ 67569 h 67569"/>
                  <a:gd name="connsiteX18" fmla="*/ 0 w 60362"/>
                  <a:gd name="connsiteY18" fmla="*/ 67569 h 6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362" h="67569">
                    <a:moveTo>
                      <a:pt x="0" y="67569"/>
                    </a:moveTo>
                    <a:lnTo>
                      <a:pt x="21864" y="33691"/>
                    </a:lnTo>
                    <a:lnTo>
                      <a:pt x="1831" y="0"/>
                    </a:lnTo>
                    <a:lnTo>
                      <a:pt x="17946" y="0"/>
                    </a:lnTo>
                    <a:lnTo>
                      <a:pt x="28877" y="21546"/>
                    </a:lnTo>
                    <a:cubicBezTo>
                      <a:pt x="29887" y="23593"/>
                      <a:pt x="30578" y="25112"/>
                      <a:pt x="30953" y="26116"/>
                    </a:cubicBezTo>
                    <a:lnTo>
                      <a:pt x="31094" y="26116"/>
                    </a:lnTo>
                    <a:cubicBezTo>
                      <a:pt x="31813" y="24483"/>
                      <a:pt x="32569" y="22897"/>
                      <a:pt x="33362" y="21359"/>
                    </a:cubicBezTo>
                    <a:lnTo>
                      <a:pt x="45048" y="11"/>
                    </a:lnTo>
                    <a:lnTo>
                      <a:pt x="59841" y="11"/>
                    </a:lnTo>
                    <a:lnTo>
                      <a:pt x="39299" y="33504"/>
                    </a:lnTo>
                    <a:lnTo>
                      <a:pt x="60363" y="67569"/>
                    </a:lnTo>
                    <a:lnTo>
                      <a:pt x="44623" y="67569"/>
                    </a:lnTo>
                    <a:lnTo>
                      <a:pt x="31996" y="43920"/>
                    </a:lnTo>
                    <a:cubicBezTo>
                      <a:pt x="31401" y="42914"/>
                      <a:pt x="30896" y="41857"/>
                      <a:pt x="30488" y="40762"/>
                    </a:cubicBezTo>
                    <a:lnTo>
                      <a:pt x="30301" y="40762"/>
                    </a:lnTo>
                    <a:cubicBezTo>
                      <a:pt x="29931" y="41834"/>
                      <a:pt x="29440" y="42862"/>
                      <a:pt x="28838" y="43823"/>
                    </a:cubicBezTo>
                    <a:lnTo>
                      <a:pt x="15836" y="67569"/>
                    </a:lnTo>
                    <a:lnTo>
                      <a:pt x="0" y="67569"/>
                    </a:lnTo>
                    <a:close/>
                  </a:path>
                </a:pathLst>
              </a:custGeom>
              <a:solidFill>
                <a:srgbClr val="FFFFFF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B3118E6-7BCA-F536-B2E8-18E21F3184A8}"/>
                  </a:ext>
                </a:extLst>
              </p:cNvPr>
              <p:cNvSpPr/>
              <p:nvPr/>
            </p:nvSpPr>
            <p:spPr>
              <a:xfrm>
                <a:off x="5637328" y="4698298"/>
                <a:ext cx="90720" cy="56700"/>
              </a:xfrm>
              <a:custGeom>
                <a:avLst/>
                <a:gdLst>
                  <a:gd name="connsiteX0" fmla="*/ 80327 w 90720"/>
                  <a:gd name="connsiteY0" fmla="*/ 0 h 56700"/>
                  <a:gd name="connsiteX1" fmla="*/ 0 w 90720"/>
                  <a:gd name="connsiteY1" fmla="*/ 0 h 56700"/>
                  <a:gd name="connsiteX2" fmla="*/ 0 w 90720"/>
                  <a:gd name="connsiteY2" fmla="*/ 56700 h 56700"/>
                  <a:gd name="connsiteX3" fmla="*/ 90720 w 90720"/>
                  <a:gd name="connsiteY3" fmla="*/ 56700 h 56700"/>
                  <a:gd name="connsiteX4" fmla="*/ 90720 w 90720"/>
                  <a:gd name="connsiteY4" fmla="*/ 10393 h 56700"/>
                  <a:gd name="connsiteX5" fmla="*/ 80327 w 90720"/>
                  <a:gd name="connsiteY5" fmla="*/ 0 h 56700"/>
                  <a:gd name="connsiteX6" fmla="*/ 80327 w 90720"/>
                  <a:gd name="connsiteY6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20" h="56700">
                    <a:moveTo>
                      <a:pt x="80327" y="0"/>
                    </a:moveTo>
                    <a:lnTo>
                      <a:pt x="0" y="0"/>
                    </a:lnTo>
                    <a:lnTo>
                      <a:pt x="0" y="56700"/>
                    </a:lnTo>
                    <a:lnTo>
                      <a:pt x="90720" y="56700"/>
                    </a:lnTo>
                    <a:lnTo>
                      <a:pt x="90720" y="10393"/>
                    </a:lnTo>
                    <a:cubicBezTo>
                      <a:pt x="90720" y="4653"/>
                      <a:pt x="86067" y="0"/>
                      <a:pt x="80327" y="0"/>
                    </a:cubicBezTo>
                    <a:lnTo>
                      <a:pt x="80327" y="0"/>
                    </a:lnTo>
                    <a:close/>
                  </a:path>
                </a:pathLst>
              </a:custGeom>
              <a:solidFill>
                <a:srgbClr val="33C48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ECC8F779-19B7-BA9E-F07D-C8EFA231578B}"/>
                  </a:ext>
                </a:extLst>
              </p:cNvPr>
              <p:cNvSpPr/>
              <p:nvPr/>
            </p:nvSpPr>
            <p:spPr>
              <a:xfrm>
                <a:off x="5637328" y="4811698"/>
                <a:ext cx="90720" cy="56700"/>
              </a:xfrm>
              <a:custGeom>
                <a:avLst/>
                <a:gdLst>
                  <a:gd name="connsiteX0" fmla="*/ 0 w 90720"/>
                  <a:gd name="connsiteY0" fmla="*/ 0 h 56700"/>
                  <a:gd name="connsiteX1" fmla="*/ 90720 w 90720"/>
                  <a:gd name="connsiteY1" fmla="*/ 0 h 56700"/>
                  <a:gd name="connsiteX2" fmla="*/ 90720 w 90720"/>
                  <a:gd name="connsiteY2" fmla="*/ 56700 h 56700"/>
                  <a:gd name="connsiteX3" fmla="*/ 0 w 90720"/>
                  <a:gd name="connsiteY3" fmla="*/ 56700 h 56700"/>
                  <a:gd name="connsiteX4" fmla="*/ 0 w 90720"/>
                  <a:gd name="connsiteY4" fmla="*/ 0 h 5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0" h="56700">
                    <a:moveTo>
                      <a:pt x="0" y="0"/>
                    </a:moveTo>
                    <a:lnTo>
                      <a:pt x="90720" y="0"/>
                    </a:lnTo>
                    <a:lnTo>
                      <a:pt x="90720" y="56700"/>
                    </a:lnTo>
                    <a:lnTo>
                      <a:pt x="0" y="56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C41"/>
              </a:solidFill>
              <a:ln w="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E480A23-62CC-A43A-DA4A-FB8DE2E8C494}"/>
              </a:ext>
            </a:extLst>
          </p:cNvPr>
          <p:cNvGrpSpPr/>
          <p:nvPr/>
        </p:nvGrpSpPr>
        <p:grpSpPr>
          <a:xfrm>
            <a:off x="6375852" y="5187308"/>
            <a:ext cx="539893" cy="418768"/>
            <a:chOff x="1986817" y="5206141"/>
            <a:chExt cx="539893" cy="41876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5597EC2-0B3C-7693-7A60-310892553932}"/>
                </a:ext>
              </a:extLst>
            </p:cNvPr>
            <p:cNvGrpSpPr/>
            <p:nvPr/>
          </p:nvGrpSpPr>
          <p:grpSpPr>
            <a:xfrm>
              <a:off x="1986817" y="5206141"/>
              <a:ext cx="539893" cy="277482"/>
              <a:chOff x="1986817" y="5206141"/>
              <a:chExt cx="539893" cy="277482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714A60DA-7D29-D4CB-4A36-B252D2E6BA5A}"/>
                  </a:ext>
                </a:extLst>
              </p:cNvPr>
              <p:cNvGrpSpPr/>
              <p:nvPr/>
            </p:nvGrpSpPr>
            <p:grpSpPr>
              <a:xfrm>
                <a:off x="2280132" y="5206141"/>
                <a:ext cx="246578" cy="277482"/>
                <a:chOff x="2280132" y="5206141"/>
                <a:chExt cx="246578" cy="277482"/>
              </a:xfrm>
            </p:grpSpPr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5A547DCD-5214-904E-A01A-1D1C283DDA9C}"/>
                    </a:ext>
                  </a:extLst>
                </p:cNvPr>
                <p:cNvSpPr/>
                <p:nvPr/>
              </p:nvSpPr>
              <p:spPr>
                <a:xfrm>
                  <a:off x="2403421" y="5275512"/>
                  <a:ext cx="123289" cy="138740"/>
                </a:xfrm>
                <a:custGeom>
                  <a:avLst/>
                  <a:gdLst>
                    <a:gd name="connsiteX0" fmla="*/ 120152 w 123289"/>
                    <a:gd name="connsiteY0" fmla="*/ 138740 h 138740"/>
                    <a:gd name="connsiteX1" fmla="*/ 123289 w 123289"/>
                    <a:gd name="connsiteY1" fmla="*/ 128222 h 138740"/>
                    <a:gd name="connsiteX2" fmla="*/ 123289 w 123289"/>
                    <a:gd name="connsiteY2" fmla="*/ 10517 h 138740"/>
                    <a:gd name="connsiteX3" fmla="*/ 120153 w 123289"/>
                    <a:gd name="connsiteY3" fmla="*/ 0 h 138740"/>
                    <a:gd name="connsiteX4" fmla="*/ 0 w 123289"/>
                    <a:gd name="connsiteY4" fmla="*/ 69370 h 138740"/>
                    <a:gd name="connsiteX5" fmla="*/ 120152 w 123289"/>
                    <a:gd name="connsiteY5" fmla="*/ 138740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289" h="138740">
                      <a:moveTo>
                        <a:pt x="120152" y="138740"/>
                      </a:moveTo>
                      <a:cubicBezTo>
                        <a:pt x="122087" y="135389"/>
                        <a:pt x="123289" y="131613"/>
                        <a:pt x="123289" y="128222"/>
                      </a:cubicBezTo>
                      <a:lnTo>
                        <a:pt x="123289" y="10517"/>
                      </a:lnTo>
                      <a:cubicBezTo>
                        <a:pt x="123289" y="7127"/>
                        <a:pt x="122088" y="3351"/>
                        <a:pt x="120153" y="0"/>
                      </a:cubicBezTo>
                      <a:lnTo>
                        <a:pt x="0" y="69370"/>
                      </a:lnTo>
                      <a:lnTo>
                        <a:pt x="120152" y="138740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" name="자유형: 도형 151">
                  <a:extLst>
                    <a:ext uri="{FF2B5EF4-FFF2-40B4-BE49-F238E27FC236}">
                      <a16:creationId xmlns:a16="http://schemas.microsoft.com/office/drawing/2014/main" id="{7E4755BB-6218-C57F-CA93-8BB4D6D8D1D8}"/>
                    </a:ext>
                  </a:extLst>
                </p:cNvPr>
                <p:cNvSpPr/>
                <p:nvPr/>
              </p:nvSpPr>
              <p:spPr>
                <a:xfrm>
                  <a:off x="2283269" y="5344883"/>
                  <a:ext cx="240303" cy="138740"/>
                </a:xfrm>
                <a:custGeom>
                  <a:avLst/>
                  <a:gdLst>
                    <a:gd name="connsiteX0" fmla="*/ 130829 w 240303"/>
                    <a:gd name="connsiteY0" fmla="*/ 136197 h 138740"/>
                    <a:gd name="connsiteX1" fmla="*/ 232764 w 240303"/>
                    <a:gd name="connsiteY1" fmla="*/ 77345 h 138740"/>
                    <a:gd name="connsiteX2" fmla="*/ 240304 w 240303"/>
                    <a:gd name="connsiteY2" fmla="*/ 69370 h 138740"/>
                    <a:gd name="connsiteX3" fmla="*/ 120152 w 240303"/>
                    <a:gd name="connsiteY3" fmla="*/ 0 h 138740"/>
                    <a:gd name="connsiteX4" fmla="*/ 0 w 240303"/>
                    <a:gd name="connsiteY4" fmla="*/ 69371 h 138740"/>
                    <a:gd name="connsiteX5" fmla="*/ 7540 w 240303"/>
                    <a:gd name="connsiteY5" fmla="*/ 77345 h 138740"/>
                    <a:gd name="connsiteX6" fmla="*/ 109475 w 240303"/>
                    <a:gd name="connsiteY6" fmla="*/ 136197 h 138740"/>
                    <a:gd name="connsiteX7" fmla="*/ 130829 w 240303"/>
                    <a:gd name="connsiteY7" fmla="*/ 136197 h 13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303" h="138740">
                      <a:moveTo>
                        <a:pt x="130829" y="136197"/>
                      </a:moveTo>
                      <a:lnTo>
                        <a:pt x="232764" y="77345"/>
                      </a:lnTo>
                      <a:cubicBezTo>
                        <a:pt x="235700" y="75650"/>
                        <a:pt x="238369" y="72722"/>
                        <a:pt x="240304" y="69370"/>
                      </a:cubicBezTo>
                      <a:lnTo>
                        <a:pt x="120152" y="0"/>
                      </a:lnTo>
                      <a:lnTo>
                        <a:pt x="0" y="69371"/>
                      </a:lnTo>
                      <a:cubicBezTo>
                        <a:pt x="1935" y="72722"/>
                        <a:pt x="4604" y="75651"/>
                        <a:pt x="7540" y="77345"/>
                      </a:cubicBezTo>
                      <a:lnTo>
                        <a:pt x="109475" y="136197"/>
                      </a:lnTo>
                      <a:cubicBezTo>
                        <a:pt x="115347" y="139588"/>
                        <a:pt x="124957" y="139588"/>
                        <a:pt x="130829" y="136197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3" name="자유형: 도형 152">
                  <a:extLst>
                    <a:ext uri="{FF2B5EF4-FFF2-40B4-BE49-F238E27FC236}">
                      <a16:creationId xmlns:a16="http://schemas.microsoft.com/office/drawing/2014/main" id="{3244E75E-3798-F416-0F98-E95B37166B7F}"/>
                    </a:ext>
                  </a:extLst>
                </p:cNvPr>
                <p:cNvSpPr/>
                <p:nvPr/>
              </p:nvSpPr>
              <p:spPr>
                <a:xfrm>
                  <a:off x="2280132" y="5206141"/>
                  <a:ext cx="243441" cy="208111"/>
                </a:xfrm>
                <a:custGeom>
                  <a:avLst/>
                  <a:gdLst>
                    <a:gd name="connsiteX0" fmla="*/ 243442 w 243441"/>
                    <a:gd name="connsiteY0" fmla="*/ 69370 h 208111"/>
                    <a:gd name="connsiteX1" fmla="*/ 235901 w 243441"/>
                    <a:gd name="connsiteY1" fmla="*/ 61395 h 208111"/>
                    <a:gd name="connsiteX2" fmla="*/ 133966 w 243441"/>
                    <a:gd name="connsiteY2" fmla="*/ 2543 h 208111"/>
                    <a:gd name="connsiteX3" fmla="*/ 112612 w 243441"/>
                    <a:gd name="connsiteY3" fmla="*/ 2543 h 208111"/>
                    <a:gd name="connsiteX4" fmla="*/ 10677 w 243441"/>
                    <a:gd name="connsiteY4" fmla="*/ 61395 h 208111"/>
                    <a:gd name="connsiteX5" fmla="*/ 0 w 243441"/>
                    <a:gd name="connsiteY5" fmla="*/ 79888 h 208111"/>
                    <a:gd name="connsiteX6" fmla="*/ 0 w 243441"/>
                    <a:gd name="connsiteY6" fmla="*/ 197593 h 208111"/>
                    <a:gd name="connsiteX7" fmla="*/ 3137 w 243441"/>
                    <a:gd name="connsiteY7" fmla="*/ 208111 h 208111"/>
                    <a:gd name="connsiteX8" fmla="*/ 123289 w 243441"/>
                    <a:gd name="connsiteY8" fmla="*/ 138741 h 208111"/>
                    <a:gd name="connsiteX9" fmla="*/ 243442 w 243441"/>
                    <a:gd name="connsiteY9" fmla="*/ 69370 h 208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3441" h="208111">
                      <a:moveTo>
                        <a:pt x="243442" y="69370"/>
                      </a:moveTo>
                      <a:cubicBezTo>
                        <a:pt x="241506" y="66018"/>
                        <a:pt x="238837" y="63090"/>
                        <a:pt x="235901" y="61395"/>
                      </a:cubicBezTo>
                      <a:lnTo>
                        <a:pt x="133966" y="2543"/>
                      </a:lnTo>
                      <a:cubicBezTo>
                        <a:pt x="128094" y="-848"/>
                        <a:pt x="118484" y="-848"/>
                        <a:pt x="112612" y="2543"/>
                      </a:cubicBezTo>
                      <a:lnTo>
                        <a:pt x="10677" y="61395"/>
                      </a:lnTo>
                      <a:cubicBezTo>
                        <a:pt x="4804" y="64785"/>
                        <a:pt x="0" y="73107"/>
                        <a:pt x="0" y="79888"/>
                      </a:cubicBezTo>
                      <a:lnTo>
                        <a:pt x="0" y="197593"/>
                      </a:lnTo>
                      <a:cubicBezTo>
                        <a:pt x="0" y="200984"/>
                        <a:pt x="1201" y="204760"/>
                        <a:pt x="3137" y="208111"/>
                      </a:cubicBezTo>
                      <a:lnTo>
                        <a:pt x="123289" y="138741"/>
                      </a:lnTo>
                      <a:lnTo>
                        <a:pt x="243442" y="69370"/>
                      </a:lnTo>
                      <a:close/>
                    </a:path>
                  </a:pathLst>
                </a:custGeom>
                <a:solidFill>
                  <a:srgbClr val="659AD2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자유형: 도형 153">
                  <a:extLst>
                    <a:ext uri="{FF2B5EF4-FFF2-40B4-BE49-F238E27FC236}">
                      <a16:creationId xmlns:a16="http://schemas.microsoft.com/office/drawing/2014/main" id="{2F7DDC85-DA9E-3C96-79A5-F9A5CB881979}"/>
                    </a:ext>
                  </a:extLst>
                </p:cNvPr>
                <p:cNvSpPr/>
                <p:nvPr/>
              </p:nvSpPr>
              <p:spPr>
                <a:xfrm>
                  <a:off x="2321228" y="5262689"/>
                  <a:ext cx="153373" cy="164386"/>
                </a:xfrm>
                <a:custGeom>
                  <a:avLst/>
                  <a:gdLst>
                    <a:gd name="connsiteX0" fmla="*/ 82193 w 153373"/>
                    <a:gd name="connsiteY0" fmla="*/ 164386 h 164386"/>
                    <a:gd name="connsiteX1" fmla="*/ 0 w 153373"/>
                    <a:gd name="connsiteY1" fmla="*/ 82193 h 164386"/>
                    <a:gd name="connsiteX2" fmla="*/ 82193 w 153373"/>
                    <a:gd name="connsiteY2" fmla="*/ 0 h 164386"/>
                    <a:gd name="connsiteX3" fmla="*/ 153371 w 153373"/>
                    <a:gd name="connsiteY3" fmla="*/ 41071 h 164386"/>
                    <a:gd name="connsiteX4" fmla="*/ 117800 w 153373"/>
                    <a:gd name="connsiteY4" fmla="*/ 61654 h 164386"/>
                    <a:gd name="connsiteX5" fmla="*/ 82193 w 153373"/>
                    <a:gd name="connsiteY5" fmla="*/ 41097 h 164386"/>
                    <a:gd name="connsiteX6" fmla="*/ 41096 w 153373"/>
                    <a:gd name="connsiteY6" fmla="*/ 82193 h 164386"/>
                    <a:gd name="connsiteX7" fmla="*/ 82193 w 153373"/>
                    <a:gd name="connsiteY7" fmla="*/ 123290 h 164386"/>
                    <a:gd name="connsiteX8" fmla="*/ 117802 w 153373"/>
                    <a:gd name="connsiteY8" fmla="*/ 102729 h 164386"/>
                    <a:gd name="connsiteX9" fmla="*/ 153373 w 153373"/>
                    <a:gd name="connsiteY9" fmla="*/ 123312 h 164386"/>
                    <a:gd name="connsiteX10" fmla="*/ 82193 w 153373"/>
                    <a:gd name="connsiteY10" fmla="*/ 164386 h 16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3373" h="164386">
                      <a:moveTo>
                        <a:pt x="82193" y="164386"/>
                      </a:moveTo>
                      <a:cubicBezTo>
                        <a:pt x="36871" y="164386"/>
                        <a:pt x="0" y="127514"/>
                        <a:pt x="0" y="82193"/>
                      </a:cubicBezTo>
                      <a:cubicBezTo>
                        <a:pt x="0" y="36872"/>
                        <a:pt x="36871" y="0"/>
                        <a:pt x="82193" y="0"/>
                      </a:cubicBezTo>
                      <a:cubicBezTo>
                        <a:pt x="111437" y="0"/>
                        <a:pt x="138711" y="15738"/>
                        <a:pt x="153371" y="41071"/>
                      </a:cubicBezTo>
                      <a:lnTo>
                        <a:pt x="117800" y="61654"/>
                      </a:lnTo>
                      <a:cubicBezTo>
                        <a:pt x="110463" y="48974"/>
                        <a:pt x="96818" y="41097"/>
                        <a:pt x="82193" y="41097"/>
                      </a:cubicBezTo>
                      <a:cubicBezTo>
                        <a:pt x="59532" y="41097"/>
                        <a:pt x="41096" y="59532"/>
                        <a:pt x="41096" y="82193"/>
                      </a:cubicBezTo>
                      <a:cubicBezTo>
                        <a:pt x="41096" y="104853"/>
                        <a:pt x="59532" y="123290"/>
                        <a:pt x="82193" y="123290"/>
                      </a:cubicBezTo>
                      <a:cubicBezTo>
                        <a:pt x="96820" y="123290"/>
                        <a:pt x="110465" y="115412"/>
                        <a:pt x="117802" y="102729"/>
                      </a:cubicBezTo>
                      <a:lnTo>
                        <a:pt x="153373" y="123312"/>
                      </a:lnTo>
                      <a:cubicBezTo>
                        <a:pt x="138714" y="148648"/>
                        <a:pt x="111439" y="164386"/>
                        <a:pt x="82193" y="1643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9AE96018-CBFE-7148-8E05-53B0AC90B3B8}"/>
                    </a:ext>
                  </a:extLst>
                </p:cNvPr>
                <p:cNvSpPr/>
                <p:nvPr/>
              </p:nvSpPr>
              <p:spPr>
                <a:xfrm>
                  <a:off x="2458216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5 w 27397"/>
                    <a:gd name="connsiteY1" fmla="*/ 9132 h 27397"/>
                    <a:gd name="connsiteX2" fmla="*/ 18265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5 w 27397"/>
                    <a:gd name="connsiteY9" fmla="*/ 27398 h 27397"/>
                    <a:gd name="connsiteX10" fmla="*/ 18265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5" y="9132"/>
                      </a:lnTo>
                      <a:lnTo>
                        <a:pt x="18265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5" y="27398"/>
                      </a:lnTo>
                      <a:lnTo>
                        <a:pt x="18265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ED67A259-6538-4DF4-B131-D5058F3952F1}"/>
                    </a:ext>
                  </a:extLst>
                </p:cNvPr>
                <p:cNvSpPr/>
                <p:nvPr/>
              </p:nvSpPr>
              <p:spPr>
                <a:xfrm>
                  <a:off x="2492463" y="5331184"/>
                  <a:ext cx="27397" cy="27397"/>
                </a:xfrm>
                <a:custGeom>
                  <a:avLst/>
                  <a:gdLst>
                    <a:gd name="connsiteX0" fmla="*/ 27398 w 27397"/>
                    <a:gd name="connsiteY0" fmla="*/ 9132 h 27397"/>
                    <a:gd name="connsiteX1" fmla="*/ 18264 w 27397"/>
                    <a:gd name="connsiteY1" fmla="*/ 9132 h 27397"/>
                    <a:gd name="connsiteX2" fmla="*/ 18264 w 27397"/>
                    <a:gd name="connsiteY2" fmla="*/ 0 h 27397"/>
                    <a:gd name="connsiteX3" fmla="*/ 9133 w 27397"/>
                    <a:gd name="connsiteY3" fmla="*/ 0 h 27397"/>
                    <a:gd name="connsiteX4" fmla="*/ 9133 w 27397"/>
                    <a:gd name="connsiteY4" fmla="*/ 9132 h 27397"/>
                    <a:gd name="connsiteX5" fmla="*/ 0 w 27397"/>
                    <a:gd name="connsiteY5" fmla="*/ 9132 h 27397"/>
                    <a:gd name="connsiteX6" fmla="*/ 0 w 27397"/>
                    <a:gd name="connsiteY6" fmla="*/ 18265 h 27397"/>
                    <a:gd name="connsiteX7" fmla="*/ 9133 w 27397"/>
                    <a:gd name="connsiteY7" fmla="*/ 18265 h 27397"/>
                    <a:gd name="connsiteX8" fmla="*/ 9133 w 27397"/>
                    <a:gd name="connsiteY8" fmla="*/ 27398 h 27397"/>
                    <a:gd name="connsiteX9" fmla="*/ 18264 w 27397"/>
                    <a:gd name="connsiteY9" fmla="*/ 27398 h 27397"/>
                    <a:gd name="connsiteX10" fmla="*/ 18264 w 27397"/>
                    <a:gd name="connsiteY10" fmla="*/ 18265 h 27397"/>
                    <a:gd name="connsiteX11" fmla="*/ 27398 w 27397"/>
                    <a:gd name="connsiteY11" fmla="*/ 18265 h 2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97" h="27397">
                      <a:moveTo>
                        <a:pt x="27398" y="9132"/>
                      </a:moveTo>
                      <a:lnTo>
                        <a:pt x="18264" y="9132"/>
                      </a:lnTo>
                      <a:lnTo>
                        <a:pt x="18264" y="0"/>
                      </a:lnTo>
                      <a:lnTo>
                        <a:pt x="9133" y="0"/>
                      </a:lnTo>
                      <a:lnTo>
                        <a:pt x="9133" y="9132"/>
                      </a:lnTo>
                      <a:lnTo>
                        <a:pt x="0" y="9132"/>
                      </a:lnTo>
                      <a:lnTo>
                        <a:pt x="0" y="18265"/>
                      </a:lnTo>
                      <a:lnTo>
                        <a:pt x="9133" y="18265"/>
                      </a:lnTo>
                      <a:lnTo>
                        <a:pt x="9133" y="27398"/>
                      </a:lnTo>
                      <a:lnTo>
                        <a:pt x="18264" y="27398"/>
                      </a:lnTo>
                      <a:lnTo>
                        <a:pt x="18264" y="18265"/>
                      </a:lnTo>
                      <a:lnTo>
                        <a:pt x="27398" y="182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594EB4-BE69-86E3-C123-53A50A68AF1F}"/>
                  </a:ext>
                </a:extLst>
              </p:cNvPr>
              <p:cNvGrpSpPr/>
              <p:nvPr/>
            </p:nvGrpSpPr>
            <p:grpSpPr>
              <a:xfrm>
                <a:off x="1986817" y="5206142"/>
                <a:ext cx="250800" cy="277199"/>
                <a:chOff x="1986817" y="5206142"/>
                <a:chExt cx="250800" cy="277199"/>
              </a:xfrm>
            </p:grpSpPr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88BD982C-17A7-46A8-30E7-0330855C6013}"/>
                    </a:ext>
                  </a:extLst>
                </p:cNvPr>
                <p:cNvSpPr/>
                <p:nvPr/>
              </p:nvSpPr>
              <p:spPr>
                <a:xfrm>
                  <a:off x="1986817" y="5206145"/>
                  <a:ext cx="250800" cy="277196"/>
                </a:xfrm>
                <a:custGeom>
                  <a:avLst/>
                  <a:gdLst>
                    <a:gd name="connsiteX0" fmla="*/ 118160 w 250800"/>
                    <a:gd name="connsiteY0" fmla="*/ 1886 h 277196"/>
                    <a:gd name="connsiteX1" fmla="*/ 132634 w 250800"/>
                    <a:gd name="connsiteY1" fmla="*/ 1886 h 277196"/>
                    <a:gd name="connsiteX2" fmla="*/ 243560 w 250800"/>
                    <a:gd name="connsiteY2" fmla="*/ 64150 h 277196"/>
                    <a:gd name="connsiteX3" fmla="*/ 250800 w 250800"/>
                    <a:gd name="connsiteY3" fmla="*/ 76334 h 277196"/>
                    <a:gd name="connsiteX4" fmla="*/ 250800 w 250800"/>
                    <a:gd name="connsiteY4" fmla="*/ 200856 h 277196"/>
                    <a:gd name="connsiteX5" fmla="*/ 243560 w 250800"/>
                    <a:gd name="connsiteY5" fmla="*/ 213046 h 277196"/>
                    <a:gd name="connsiteX6" fmla="*/ 132634 w 250800"/>
                    <a:gd name="connsiteY6" fmla="*/ 275311 h 277196"/>
                    <a:gd name="connsiteX7" fmla="*/ 118160 w 250800"/>
                    <a:gd name="connsiteY7" fmla="*/ 275311 h 277196"/>
                    <a:gd name="connsiteX8" fmla="*/ 7234 w 250800"/>
                    <a:gd name="connsiteY8" fmla="*/ 213046 h 277196"/>
                    <a:gd name="connsiteX9" fmla="*/ 0 w 250800"/>
                    <a:gd name="connsiteY9" fmla="*/ 200863 h 277196"/>
                    <a:gd name="connsiteX10" fmla="*/ 0 w 250800"/>
                    <a:gd name="connsiteY10" fmla="*/ 76341 h 277196"/>
                    <a:gd name="connsiteX11" fmla="*/ 7240 w 250800"/>
                    <a:gd name="connsiteY11" fmla="*/ 64150 h 277196"/>
                    <a:gd name="connsiteX12" fmla="*/ 118160 w 250800"/>
                    <a:gd name="connsiteY12" fmla="*/ 1886 h 277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800" h="277196">
                      <a:moveTo>
                        <a:pt x="118160" y="1886"/>
                      </a:moveTo>
                      <a:cubicBezTo>
                        <a:pt x="122641" y="-629"/>
                        <a:pt x="128159" y="-629"/>
                        <a:pt x="132634" y="1886"/>
                      </a:cubicBezTo>
                      <a:cubicBezTo>
                        <a:pt x="154777" y="14314"/>
                        <a:pt x="221410" y="51723"/>
                        <a:pt x="243560" y="64150"/>
                      </a:cubicBezTo>
                      <a:cubicBezTo>
                        <a:pt x="248041" y="66658"/>
                        <a:pt x="250800" y="71305"/>
                        <a:pt x="250800" y="76334"/>
                      </a:cubicBezTo>
                      <a:cubicBezTo>
                        <a:pt x="250800" y="101190"/>
                        <a:pt x="250800" y="176001"/>
                        <a:pt x="250800" y="200856"/>
                      </a:cubicBezTo>
                      <a:cubicBezTo>
                        <a:pt x="250800" y="205885"/>
                        <a:pt x="248041" y="210532"/>
                        <a:pt x="243560" y="213046"/>
                      </a:cubicBezTo>
                      <a:cubicBezTo>
                        <a:pt x="221417" y="225474"/>
                        <a:pt x="154783" y="262883"/>
                        <a:pt x="132634" y="275311"/>
                      </a:cubicBezTo>
                      <a:cubicBezTo>
                        <a:pt x="128152" y="277825"/>
                        <a:pt x="122635" y="277825"/>
                        <a:pt x="118160" y="275311"/>
                      </a:cubicBezTo>
                      <a:cubicBezTo>
                        <a:pt x="96017" y="262883"/>
                        <a:pt x="29383" y="225474"/>
                        <a:pt x="7234" y="213046"/>
                      </a:cubicBezTo>
                      <a:cubicBezTo>
                        <a:pt x="2759" y="210532"/>
                        <a:pt x="0" y="205892"/>
                        <a:pt x="0" y="200863"/>
                      </a:cubicBezTo>
                      <a:cubicBezTo>
                        <a:pt x="0" y="176007"/>
                        <a:pt x="0" y="101196"/>
                        <a:pt x="0" y="76341"/>
                      </a:cubicBezTo>
                      <a:cubicBezTo>
                        <a:pt x="0" y="71311"/>
                        <a:pt x="2759" y="66665"/>
                        <a:pt x="7240" y="64150"/>
                      </a:cubicBezTo>
                      <a:cubicBezTo>
                        <a:pt x="29377" y="51723"/>
                        <a:pt x="96023" y="14314"/>
                        <a:pt x="118160" y="1886"/>
                      </a:cubicBezTo>
                      <a:close/>
                    </a:path>
                  </a:pathLst>
                </a:custGeom>
                <a:solidFill>
                  <a:srgbClr val="00448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05559D78-7A7D-290D-4130-8B8236E886FB}"/>
                    </a:ext>
                  </a:extLst>
                </p:cNvPr>
                <p:cNvSpPr/>
                <p:nvPr/>
              </p:nvSpPr>
              <p:spPr>
                <a:xfrm>
                  <a:off x="1986817" y="5206142"/>
                  <a:ext cx="247414" cy="207268"/>
                </a:xfrm>
                <a:custGeom>
                  <a:avLst/>
                  <a:gdLst>
                    <a:gd name="connsiteX0" fmla="*/ 2006 w 247414"/>
                    <a:gd name="connsiteY0" fmla="*/ 207268 h 207268"/>
                    <a:gd name="connsiteX1" fmla="*/ 0 w 247414"/>
                    <a:gd name="connsiteY1" fmla="*/ 199685 h 207268"/>
                    <a:gd name="connsiteX2" fmla="*/ 0 w 247414"/>
                    <a:gd name="connsiteY2" fmla="*/ 75876 h 207268"/>
                    <a:gd name="connsiteX3" fmla="*/ 7220 w 247414"/>
                    <a:gd name="connsiteY3" fmla="*/ 63758 h 207268"/>
                    <a:gd name="connsiteX4" fmla="*/ 117757 w 247414"/>
                    <a:gd name="connsiteY4" fmla="*/ 1850 h 207268"/>
                    <a:gd name="connsiteX5" fmla="*/ 132746 w 247414"/>
                    <a:gd name="connsiteY5" fmla="*/ 1903 h 207268"/>
                    <a:gd name="connsiteX6" fmla="*/ 243058 w 247414"/>
                    <a:gd name="connsiteY6" fmla="*/ 63487 h 207268"/>
                    <a:gd name="connsiteX7" fmla="*/ 247414 w 247414"/>
                    <a:gd name="connsiteY7" fmla="*/ 67289 h 207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7414" h="207268">
                      <a:moveTo>
                        <a:pt x="2006" y="207268"/>
                      </a:moveTo>
                      <a:cubicBezTo>
                        <a:pt x="251" y="204919"/>
                        <a:pt x="0" y="202688"/>
                        <a:pt x="0" y="199685"/>
                      </a:cubicBezTo>
                      <a:cubicBezTo>
                        <a:pt x="0" y="174975"/>
                        <a:pt x="0" y="100593"/>
                        <a:pt x="0" y="75876"/>
                      </a:cubicBezTo>
                      <a:cubicBezTo>
                        <a:pt x="0" y="70873"/>
                        <a:pt x="2752" y="66253"/>
                        <a:pt x="7220" y="63758"/>
                      </a:cubicBezTo>
                      <a:cubicBezTo>
                        <a:pt x="29284" y="51403"/>
                        <a:pt x="95693" y="14212"/>
                        <a:pt x="117757" y="1850"/>
                      </a:cubicBezTo>
                      <a:cubicBezTo>
                        <a:pt x="122225" y="-652"/>
                        <a:pt x="128278" y="-599"/>
                        <a:pt x="132746" y="1903"/>
                      </a:cubicBezTo>
                      <a:cubicBezTo>
                        <a:pt x="154810" y="14258"/>
                        <a:pt x="220994" y="51132"/>
                        <a:pt x="243058" y="63487"/>
                      </a:cubicBezTo>
                      <a:cubicBezTo>
                        <a:pt x="244840" y="64490"/>
                        <a:pt x="246200" y="65698"/>
                        <a:pt x="247414" y="67289"/>
                      </a:cubicBezTo>
                      <a:close/>
                    </a:path>
                  </a:pathLst>
                </a:custGeom>
                <a:solidFill>
                  <a:srgbClr val="659AD2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B5C2BA96-D07E-79C4-C062-1677B7F3A80D}"/>
                    </a:ext>
                  </a:extLst>
                </p:cNvPr>
                <p:cNvSpPr/>
                <p:nvPr/>
              </p:nvSpPr>
              <p:spPr>
                <a:xfrm>
                  <a:off x="2019817" y="5252343"/>
                  <a:ext cx="184800" cy="184800"/>
                </a:xfrm>
                <a:custGeom>
                  <a:avLst/>
                  <a:gdLst>
                    <a:gd name="connsiteX0" fmla="*/ 92400 w 184800"/>
                    <a:gd name="connsiteY0" fmla="*/ 0 h 184800"/>
                    <a:gd name="connsiteX1" fmla="*/ 184800 w 184800"/>
                    <a:gd name="connsiteY1" fmla="*/ 92400 h 184800"/>
                    <a:gd name="connsiteX2" fmla="*/ 92400 w 184800"/>
                    <a:gd name="connsiteY2" fmla="*/ 184800 h 184800"/>
                    <a:gd name="connsiteX3" fmla="*/ 0 w 184800"/>
                    <a:gd name="connsiteY3" fmla="*/ 92400 h 184800"/>
                    <a:gd name="connsiteX4" fmla="*/ 92400 w 184800"/>
                    <a:gd name="connsiteY4" fmla="*/ 0 h 184800"/>
                    <a:gd name="connsiteX5" fmla="*/ 92400 w 184800"/>
                    <a:gd name="connsiteY5" fmla="*/ 46200 h 184800"/>
                    <a:gd name="connsiteX6" fmla="*/ 138600 w 184800"/>
                    <a:gd name="connsiteY6" fmla="*/ 92400 h 184800"/>
                    <a:gd name="connsiteX7" fmla="*/ 92400 w 184800"/>
                    <a:gd name="connsiteY7" fmla="*/ 138600 h 184800"/>
                    <a:gd name="connsiteX8" fmla="*/ 46200 w 184800"/>
                    <a:gd name="connsiteY8" fmla="*/ 92400 h 184800"/>
                    <a:gd name="connsiteX9" fmla="*/ 92400 w 184800"/>
                    <a:gd name="connsiteY9" fmla="*/ 46200 h 18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800" h="184800">
                      <a:moveTo>
                        <a:pt x="92400" y="0"/>
                      </a:moveTo>
                      <a:cubicBezTo>
                        <a:pt x="143398" y="0"/>
                        <a:pt x="184800" y="41402"/>
                        <a:pt x="184800" y="92400"/>
                      </a:cubicBezTo>
                      <a:cubicBezTo>
                        <a:pt x="184800" y="143398"/>
                        <a:pt x="143398" y="184800"/>
                        <a:pt x="92400" y="184800"/>
                      </a:cubicBezTo>
                      <a:cubicBezTo>
                        <a:pt x="41402" y="184800"/>
                        <a:pt x="0" y="143398"/>
                        <a:pt x="0" y="92400"/>
                      </a:cubicBezTo>
                      <a:cubicBezTo>
                        <a:pt x="0" y="41402"/>
                        <a:pt x="41402" y="0"/>
                        <a:pt x="92400" y="0"/>
                      </a:cubicBezTo>
                      <a:close/>
                      <a:moveTo>
                        <a:pt x="92400" y="46200"/>
                      </a:moveTo>
                      <a:cubicBezTo>
                        <a:pt x="117896" y="46200"/>
                        <a:pt x="138600" y="66898"/>
                        <a:pt x="138600" y="92400"/>
                      </a:cubicBezTo>
                      <a:cubicBezTo>
                        <a:pt x="138600" y="117896"/>
                        <a:pt x="117896" y="138600"/>
                        <a:pt x="92400" y="138600"/>
                      </a:cubicBezTo>
                      <a:cubicBezTo>
                        <a:pt x="66904" y="138600"/>
                        <a:pt x="46200" y="117896"/>
                        <a:pt x="46200" y="92400"/>
                      </a:cubicBezTo>
                      <a:cubicBezTo>
                        <a:pt x="46200" y="66898"/>
                        <a:pt x="66898" y="46200"/>
                        <a:pt x="92400" y="46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id="{578D7326-4C87-0C4E-6B2B-789209F35E14}"/>
                    </a:ext>
                  </a:extLst>
                </p:cNvPr>
                <p:cNvSpPr/>
                <p:nvPr/>
              </p:nvSpPr>
              <p:spPr>
                <a:xfrm>
                  <a:off x="2109530" y="5273496"/>
                  <a:ext cx="128086" cy="140546"/>
                </a:xfrm>
                <a:custGeom>
                  <a:avLst/>
                  <a:gdLst>
                    <a:gd name="connsiteX0" fmla="*/ 124687 w 128086"/>
                    <a:gd name="connsiteY0" fmla="*/ 0 h 140546"/>
                    <a:gd name="connsiteX1" fmla="*/ 128027 w 128086"/>
                    <a:gd name="connsiteY1" fmla="*/ 11774 h 140546"/>
                    <a:gd name="connsiteX2" fmla="*/ 128086 w 128086"/>
                    <a:gd name="connsiteY2" fmla="*/ 133109 h 140546"/>
                    <a:gd name="connsiteX3" fmla="*/ 125954 w 128086"/>
                    <a:gd name="connsiteY3" fmla="*/ 140547 h 140546"/>
                    <a:gd name="connsiteX4" fmla="*/ 0 w 128086"/>
                    <a:gd name="connsiteY4" fmla="*/ 71247 h 140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086" h="140546">
                      <a:moveTo>
                        <a:pt x="124687" y="0"/>
                      </a:moveTo>
                      <a:cubicBezTo>
                        <a:pt x="128093" y="3188"/>
                        <a:pt x="128027" y="7993"/>
                        <a:pt x="128027" y="11774"/>
                      </a:cubicBezTo>
                      <a:cubicBezTo>
                        <a:pt x="128027" y="36821"/>
                        <a:pt x="127816" y="108062"/>
                        <a:pt x="128086" y="133109"/>
                      </a:cubicBezTo>
                      <a:cubicBezTo>
                        <a:pt x="128113" y="135722"/>
                        <a:pt x="127248" y="138475"/>
                        <a:pt x="125954" y="140547"/>
                      </a:cubicBezTo>
                      <a:lnTo>
                        <a:pt x="0" y="71247"/>
                      </a:lnTo>
                      <a:close/>
                    </a:path>
                  </a:pathLst>
                </a:custGeom>
                <a:solidFill>
                  <a:srgbClr val="00599C"/>
                </a:solidFill>
                <a:ln w="6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9B23FA9-B2D4-149D-7213-71BA8266B36C}"/>
                </a:ext>
              </a:extLst>
            </p:cNvPr>
            <p:cNvSpPr txBox="1"/>
            <p:nvPr/>
          </p:nvSpPr>
          <p:spPr>
            <a:xfrm>
              <a:off x="2101272" y="5483623"/>
              <a:ext cx="31098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0BB14E4D-80F1-D5FB-A018-5F5D4C69EB42}"/>
              </a:ext>
            </a:extLst>
          </p:cNvPr>
          <p:cNvGrpSpPr/>
          <p:nvPr/>
        </p:nvGrpSpPr>
        <p:grpSpPr>
          <a:xfrm>
            <a:off x="3905110" y="4673050"/>
            <a:ext cx="1114613" cy="417685"/>
            <a:chOff x="1811038" y="4697862"/>
            <a:chExt cx="1114613" cy="417685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DE3AEAB-0872-510E-8695-910D5C40CA39}"/>
                </a:ext>
              </a:extLst>
            </p:cNvPr>
            <p:cNvGrpSpPr/>
            <p:nvPr/>
          </p:nvGrpSpPr>
          <p:grpSpPr>
            <a:xfrm>
              <a:off x="2628614" y="4697903"/>
              <a:ext cx="297037" cy="417602"/>
              <a:chOff x="2582237" y="4698298"/>
              <a:chExt cx="297037" cy="41760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13E3472-41C0-CC66-C648-AE53546C1851}"/>
                  </a:ext>
                </a:extLst>
              </p:cNvPr>
              <p:cNvSpPr txBox="1"/>
              <p:nvPr/>
            </p:nvSpPr>
            <p:spPr>
              <a:xfrm>
                <a:off x="2604118" y="4974614"/>
                <a:ext cx="253274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Word</a:t>
                </a:r>
                <a:endParaRPr lang="ko-KR" altLang="en-US" dirty="0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9C18DE6-73E4-E837-87E1-2480C6E974BA}"/>
                  </a:ext>
                </a:extLst>
              </p:cNvPr>
              <p:cNvGrpSpPr/>
              <p:nvPr/>
            </p:nvGrpSpPr>
            <p:grpSpPr>
              <a:xfrm>
                <a:off x="2582237" y="4698298"/>
                <a:ext cx="297037" cy="276316"/>
                <a:chOff x="2402198" y="4698298"/>
                <a:chExt cx="243808" cy="226800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ED49760-AC85-D74B-93BE-9B7E77F06B33}"/>
                    </a:ext>
                  </a:extLst>
                </p:cNvPr>
                <p:cNvSpPr/>
                <p:nvPr/>
              </p:nvSpPr>
              <p:spPr>
                <a:xfrm>
                  <a:off x="2458897" y="4698298"/>
                  <a:ext cx="187109" cy="85050"/>
                </a:xfrm>
                <a:custGeom>
                  <a:avLst/>
                  <a:gdLst>
                    <a:gd name="connsiteX0" fmla="*/ 176717 w 187109"/>
                    <a:gd name="connsiteY0" fmla="*/ 0 h 85050"/>
                    <a:gd name="connsiteX1" fmla="*/ 10393 w 187109"/>
                    <a:gd name="connsiteY1" fmla="*/ 0 h 85050"/>
                    <a:gd name="connsiteX2" fmla="*/ 0 w 187109"/>
                    <a:gd name="connsiteY2" fmla="*/ 10393 h 85050"/>
                    <a:gd name="connsiteX3" fmla="*/ 0 w 187109"/>
                    <a:gd name="connsiteY3" fmla="*/ 10393 h 85050"/>
                    <a:gd name="connsiteX4" fmla="*/ 0 w 187109"/>
                    <a:gd name="connsiteY4" fmla="*/ 56700 h 85050"/>
                    <a:gd name="connsiteX5" fmla="*/ 96390 w 187109"/>
                    <a:gd name="connsiteY5" fmla="*/ 85050 h 85050"/>
                    <a:gd name="connsiteX6" fmla="*/ 187110 w 187109"/>
                    <a:gd name="connsiteY6" fmla="*/ 56700 h 85050"/>
                    <a:gd name="connsiteX7" fmla="*/ 187110 w 187109"/>
                    <a:gd name="connsiteY7" fmla="*/ 10393 h 85050"/>
                    <a:gd name="connsiteX8" fmla="*/ 176717 w 187109"/>
                    <a:gd name="connsiteY8" fmla="*/ 0 h 85050"/>
                    <a:gd name="connsiteX9" fmla="*/ 176717 w 187109"/>
                    <a:gd name="connsiteY9" fmla="*/ 0 h 8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109" h="85050">
                      <a:moveTo>
                        <a:pt x="176717" y="0"/>
                      </a:moveTo>
                      <a:lnTo>
                        <a:pt x="10393" y="0"/>
                      </a:lnTo>
                      <a:cubicBezTo>
                        <a:pt x="4653" y="0"/>
                        <a:pt x="0" y="4653"/>
                        <a:pt x="0" y="10393"/>
                      </a:cubicBezTo>
                      <a:cubicBezTo>
                        <a:pt x="0" y="10393"/>
                        <a:pt x="0" y="10393"/>
                        <a:pt x="0" y="10393"/>
                      </a:cubicBezTo>
                      <a:lnTo>
                        <a:pt x="0" y="56700"/>
                      </a:lnTo>
                      <a:lnTo>
                        <a:pt x="96390" y="85050"/>
                      </a:lnTo>
                      <a:lnTo>
                        <a:pt x="187110" y="56700"/>
                      </a:lnTo>
                      <a:lnTo>
                        <a:pt x="187110" y="10393"/>
                      </a:lnTo>
                      <a:cubicBezTo>
                        <a:pt x="187110" y="4653"/>
                        <a:pt x="182457" y="0"/>
                        <a:pt x="176717" y="0"/>
                      </a:cubicBezTo>
                      <a:lnTo>
                        <a:pt x="176717" y="0"/>
                      </a:lnTo>
                      <a:close/>
                    </a:path>
                  </a:pathLst>
                </a:custGeom>
                <a:solidFill>
                  <a:srgbClr val="41A5EE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DA25BD9-9019-980C-1815-4561B0CEE36C}"/>
                    </a:ext>
                  </a:extLst>
                </p:cNvPr>
                <p:cNvSpPr/>
                <p:nvPr/>
              </p:nvSpPr>
              <p:spPr>
                <a:xfrm>
                  <a:off x="2458897" y="4754998"/>
                  <a:ext cx="187109" cy="73710"/>
                </a:xfrm>
                <a:custGeom>
                  <a:avLst/>
                  <a:gdLst>
                    <a:gd name="connsiteX0" fmla="*/ 187110 w 187109"/>
                    <a:gd name="connsiteY0" fmla="*/ 0 h 73710"/>
                    <a:gd name="connsiteX1" fmla="*/ 0 w 187109"/>
                    <a:gd name="connsiteY1" fmla="*/ 0 h 73710"/>
                    <a:gd name="connsiteX2" fmla="*/ 0 w 187109"/>
                    <a:gd name="connsiteY2" fmla="*/ 56700 h 73710"/>
                    <a:gd name="connsiteX3" fmla="*/ 96390 w 187109"/>
                    <a:gd name="connsiteY3" fmla="*/ 73710 h 73710"/>
                    <a:gd name="connsiteX4" fmla="*/ 187110 w 187109"/>
                    <a:gd name="connsiteY4" fmla="*/ 56700 h 73710"/>
                    <a:gd name="connsiteX5" fmla="*/ 187110 w 187109"/>
                    <a:gd name="connsiteY5" fmla="*/ 0 h 73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73710">
                      <a:moveTo>
                        <a:pt x="187110" y="0"/>
                      </a:moveTo>
                      <a:lnTo>
                        <a:pt x="0" y="0"/>
                      </a:lnTo>
                      <a:lnTo>
                        <a:pt x="0" y="56700"/>
                      </a:lnTo>
                      <a:lnTo>
                        <a:pt x="96390" y="7371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close/>
                    </a:path>
                  </a:pathLst>
                </a:custGeom>
                <a:solidFill>
                  <a:srgbClr val="2B7CD3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DEF54FAB-718D-296F-6B24-2E52BE962E75}"/>
                    </a:ext>
                  </a:extLst>
                </p:cNvPr>
                <p:cNvSpPr/>
                <p:nvPr/>
              </p:nvSpPr>
              <p:spPr>
                <a:xfrm>
                  <a:off x="2458897" y="4811698"/>
                  <a:ext cx="187109" cy="68040"/>
                </a:xfrm>
                <a:custGeom>
                  <a:avLst/>
                  <a:gdLst>
                    <a:gd name="connsiteX0" fmla="*/ 0 w 187109"/>
                    <a:gd name="connsiteY0" fmla="*/ 0 h 68040"/>
                    <a:gd name="connsiteX1" fmla="*/ 0 w 187109"/>
                    <a:gd name="connsiteY1" fmla="*/ 56700 h 68040"/>
                    <a:gd name="connsiteX2" fmla="*/ 90720 w 187109"/>
                    <a:gd name="connsiteY2" fmla="*/ 68040 h 68040"/>
                    <a:gd name="connsiteX3" fmla="*/ 187110 w 187109"/>
                    <a:gd name="connsiteY3" fmla="*/ 56700 h 68040"/>
                    <a:gd name="connsiteX4" fmla="*/ 187110 w 187109"/>
                    <a:gd name="connsiteY4" fmla="*/ 0 h 68040"/>
                    <a:gd name="connsiteX5" fmla="*/ 0 w 187109"/>
                    <a:gd name="connsiteY5" fmla="*/ 0 h 68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109" h="68040">
                      <a:moveTo>
                        <a:pt x="0" y="0"/>
                      </a:moveTo>
                      <a:lnTo>
                        <a:pt x="0" y="56700"/>
                      </a:lnTo>
                      <a:lnTo>
                        <a:pt x="90720" y="68040"/>
                      </a:lnTo>
                      <a:lnTo>
                        <a:pt x="187110" y="56700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85ABD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8C3FC412-922A-FB0E-B277-C2450440B73D}"/>
                    </a:ext>
                  </a:extLst>
                </p:cNvPr>
                <p:cNvSpPr/>
                <p:nvPr/>
              </p:nvSpPr>
              <p:spPr>
                <a:xfrm>
                  <a:off x="2458897" y="4868398"/>
                  <a:ext cx="187109" cy="56700"/>
                </a:xfrm>
                <a:custGeom>
                  <a:avLst/>
                  <a:gdLst>
                    <a:gd name="connsiteX0" fmla="*/ 10393 w 187109"/>
                    <a:gd name="connsiteY0" fmla="*/ 56700 h 56700"/>
                    <a:gd name="connsiteX1" fmla="*/ 176717 w 187109"/>
                    <a:gd name="connsiteY1" fmla="*/ 56700 h 56700"/>
                    <a:gd name="connsiteX2" fmla="*/ 187110 w 187109"/>
                    <a:gd name="connsiteY2" fmla="*/ 46307 h 56700"/>
                    <a:gd name="connsiteX3" fmla="*/ 187110 w 187109"/>
                    <a:gd name="connsiteY3" fmla="*/ 46307 h 56700"/>
                    <a:gd name="connsiteX4" fmla="*/ 187110 w 187109"/>
                    <a:gd name="connsiteY4" fmla="*/ 0 h 56700"/>
                    <a:gd name="connsiteX5" fmla="*/ 0 w 187109"/>
                    <a:gd name="connsiteY5" fmla="*/ 0 h 56700"/>
                    <a:gd name="connsiteX6" fmla="*/ 0 w 187109"/>
                    <a:gd name="connsiteY6" fmla="*/ 46307 h 56700"/>
                    <a:gd name="connsiteX7" fmla="*/ 10393 w 187109"/>
                    <a:gd name="connsiteY7" fmla="*/ 56700 h 56700"/>
                    <a:gd name="connsiteX8" fmla="*/ 10393 w 187109"/>
                    <a:gd name="connsiteY8" fmla="*/ 56700 h 5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7109" h="56700">
                      <a:moveTo>
                        <a:pt x="10393" y="56700"/>
                      </a:moveTo>
                      <a:lnTo>
                        <a:pt x="176717" y="56700"/>
                      </a:lnTo>
                      <a:cubicBezTo>
                        <a:pt x="182457" y="56700"/>
                        <a:pt x="187110" y="52047"/>
                        <a:pt x="187110" y="46307"/>
                      </a:cubicBezTo>
                      <a:lnTo>
                        <a:pt x="187110" y="46307"/>
                      </a:lnTo>
                      <a:lnTo>
                        <a:pt x="187110" y="0"/>
                      </a:lnTo>
                      <a:lnTo>
                        <a:pt x="0" y="0"/>
                      </a:lnTo>
                      <a:lnTo>
                        <a:pt x="0" y="46307"/>
                      </a:lnTo>
                      <a:cubicBezTo>
                        <a:pt x="0" y="52047"/>
                        <a:pt x="4653" y="56700"/>
                        <a:pt x="10393" y="56700"/>
                      </a:cubicBezTo>
                      <a:lnTo>
                        <a:pt x="10393" y="56700"/>
                      </a:lnTo>
                      <a:close/>
                    </a:path>
                  </a:pathLst>
                </a:custGeom>
                <a:solidFill>
                  <a:srgbClr val="103F91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207B343-3587-13B0-4E13-AADFB97E7584}"/>
                    </a:ext>
                  </a:extLst>
                </p:cNvPr>
                <p:cNvSpPr/>
                <p:nvPr/>
              </p:nvSpPr>
              <p:spPr>
                <a:xfrm>
                  <a:off x="2458897" y="4743658"/>
                  <a:ext cx="79379" cy="141750"/>
                </a:xfrm>
                <a:custGeom>
                  <a:avLst/>
                  <a:gdLst>
                    <a:gd name="connsiteX0" fmla="*/ 68987 w 79379"/>
                    <a:gd name="connsiteY0" fmla="*/ 0 h 141750"/>
                    <a:gd name="connsiteX1" fmla="*/ 0 w 79379"/>
                    <a:gd name="connsiteY1" fmla="*/ 0 h 141750"/>
                    <a:gd name="connsiteX2" fmla="*/ 0 w 79379"/>
                    <a:gd name="connsiteY2" fmla="*/ 141750 h 141750"/>
                    <a:gd name="connsiteX3" fmla="*/ 68987 w 79379"/>
                    <a:gd name="connsiteY3" fmla="*/ 141750 h 141750"/>
                    <a:gd name="connsiteX4" fmla="*/ 79380 w 79379"/>
                    <a:gd name="connsiteY4" fmla="*/ 131357 h 141750"/>
                    <a:gd name="connsiteX5" fmla="*/ 79380 w 79379"/>
                    <a:gd name="connsiteY5" fmla="*/ 10393 h 141750"/>
                    <a:gd name="connsiteX6" fmla="*/ 68987 w 7937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379" h="141750">
                      <a:moveTo>
                        <a:pt x="6898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8987" y="141750"/>
                      </a:lnTo>
                      <a:cubicBezTo>
                        <a:pt x="74719" y="141732"/>
                        <a:pt x="79362" y="137090"/>
                        <a:pt x="79380" y="131357"/>
                      </a:cubicBezTo>
                      <a:lnTo>
                        <a:pt x="79380" y="10393"/>
                      </a:lnTo>
                      <a:cubicBezTo>
                        <a:pt x="79362" y="4661"/>
                        <a:pt x="74719" y="19"/>
                        <a:pt x="6898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FAD68817-B908-D012-7CE2-7AB842BB8048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41750"/>
                </a:xfrm>
                <a:custGeom>
                  <a:avLst/>
                  <a:gdLst>
                    <a:gd name="connsiteX0" fmla="*/ 63317 w 73709"/>
                    <a:gd name="connsiteY0" fmla="*/ 0 h 141750"/>
                    <a:gd name="connsiteX1" fmla="*/ 0 w 73709"/>
                    <a:gd name="connsiteY1" fmla="*/ 0 h 141750"/>
                    <a:gd name="connsiteX2" fmla="*/ 0 w 73709"/>
                    <a:gd name="connsiteY2" fmla="*/ 141750 h 141750"/>
                    <a:gd name="connsiteX3" fmla="*/ 63317 w 73709"/>
                    <a:gd name="connsiteY3" fmla="*/ 141750 h 141750"/>
                    <a:gd name="connsiteX4" fmla="*/ 73710 w 73709"/>
                    <a:gd name="connsiteY4" fmla="*/ 131357 h 141750"/>
                    <a:gd name="connsiteX5" fmla="*/ 73710 w 73709"/>
                    <a:gd name="connsiteY5" fmla="*/ 10393 h 141750"/>
                    <a:gd name="connsiteX6" fmla="*/ 63317 w 73709"/>
                    <a:gd name="connsiteY6" fmla="*/ 0 h 141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4175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41750"/>
                      </a:lnTo>
                      <a:lnTo>
                        <a:pt x="63317" y="141750"/>
                      </a:lnTo>
                      <a:cubicBezTo>
                        <a:pt x="69049" y="141732"/>
                        <a:pt x="73692" y="137090"/>
                        <a:pt x="73710" y="13135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F8518BDE-1A66-A8DE-2DBB-5300A2A9D0C9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73709" cy="130410"/>
                </a:xfrm>
                <a:custGeom>
                  <a:avLst/>
                  <a:gdLst>
                    <a:gd name="connsiteX0" fmla="*/ 63317 w 73709"/>
                    <a:gd name="connsiteY0" fmla="*/ 0 h 130410"/>
                    <a:gd name="connsiteX1" fmla="*/ 0 w 73709"/>
                    <a:gd name="connsiteY1" fmla="*/ 0 h 130410"/>
                    <a:gd name="connsiteX2" fmla="*/ 0 w 73709"/>
                    <a:gd name="connsiteY2" fmla="*/ 130410 h 130410"/>
                    <a:gd name="connsiteX3" fmla="*/ 63317 w 73709"/>
                    <a:gd name="connsiteY3" fmla="*/ 130410 h 130410"/>
                    <a:gd name="connsiteX4" fmla="*/ 73710 w 73709"/>
                    <a:gd name="connsiteY4" fmla="*/ 120017 h 130410"/>
                    <a:gd name="connsiteX5" fmla="*/ 73710 w 73709"/>
                    <a:gd name="connsiteY5" fmla="*/ 10393 h 130410"/>
                    <a:gd name="connsiteX6" fmla="*/ 63317 w 7370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709" h="130410">
                      <a:moveTo>
                        <a:pt x="6331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63317" y="130410"/>
                      </a:lnTo>
                      <a:cubicBezTo>
                        <a:pt x="69049" y="130392"/>
                        <a:pt x="73692" y="125750"/>
                        <a:pt x="73710" y="120017"/>
                      </a:cubicBezTo>
                      <a:lnTo>
                        <a:pt x="73710" y="10393"/>
                      </a:lnTo>
                      <a:cubicBezTo>
                        <a:pt x="73692" y="4661"/>
                        <a:pt x="69049" y="19"/>
                        <a:pt x="6331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D29AF8EB-6E07-29ED-622D-68EE73520D05}"/>
                    </a:ext>
                  </a:extLst>
                </p:cNvPr>
                <p:cNvSpPr/>
                <p:nvPr/>
              </p:nvSpPr>
              <p:spPr>
                <a:xfrm>
                  <a:off x="2458897" y="4749328"/>
                  <a:ext cx="68039" cy="130410"/>
                </a:xfrm>
                <a:custGeom>
                  <a:avLst/>
                  <a:gdLst>
                    <a:gd name="connsiteX0" fmla="*/ 57647 w 68039"/>
                    <a:gd name="connsiteY0" fmla="*/ 0 h 130410"/>
                    <a:gd name="connsiteX1" fmla="*/ 0 w 68039"/>
                    <a:gd name="connsiteY1" fmla="*/ 0 h 130410"/>
                    <a:gd name="connsiteX2" fmla="*/ 0 w 68039"/>
                    <a:gd name="connsiteY2" fmla="*/ 130410 h 130410"/>
                    <a:gd name="connsiteX3" fmla="*/ 57647 w 68039"/>
                    <a:gd name="connsiteY3" fmla="*/ 130410 h 130410"/>
                    <a:gd name="connsiteX4" fmla="*/ 68040 w 68039"/>
                    <a:gd name="connsiteY4" fmla="*/ 120017 h 130410"/>
                    <a:gd name="connsiteX5" fmla="*/ 68040 w 68039"/>
                    <a:gd name="connsiteY5" fmla="*/ 10393 h 130410"/>
                    <a:gd name="connsiteX6" fmla="*/ 57647 w 68039"/>
                    <a:gd name="connsiteY6" fmla="*/ 0 h 13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039" h="130410">
                      <a:moveTo>
                        <a:pt x="57647" y="0"/>
                      </a:moveTo>
                      <a:lnTo>
                        <a:pt x="0" y="0"/>
                      </a:lnTo>
                      <a:lnTo>
                        <a:pt x="0" y="130410"/>
                      </a:lnTo>
                      <a:lnTo>
                        <a:pt x="57647" y="130410"/>
                      </a:lnTo>
                      <a:cubicBezTo>
                        <a:pt x="63379" y="130392"/>
                        <a:pt x="68021" y="125750"/>
                        <a:pt x="68040" y="120017"/>
                      </a:cubicBezTo>
                      <a:lnTo>
                        <a:pt x="68040" y="10393"/>
                      </a:lnTo>
                      <a:cubicBezTo>
                        <a:pt x="68021" y="4661"/>
                        <a:pt x="63379" y="19"/>
                        <a:pt x="576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0738E55D-D8B0-B920-654B-CAF1CFD458AF}"/>
                    </a:ext>
                  </a:extLst>
                </p:cNvPr>
                <p:cNvSpPr/>
                <p:nvPr/>
              </p:nvSpPr>
              <p:spPr>
                <a:xfrm>
                  <a:off x="2402198" y="4749328"/>
                  <a:ext cx="124739" cy="124740"/>
                </a:xfrm>
                <a:custGeom>
                  <a:avLst/>
                  <a:gdLst>
                    <a:gd name="connsiteX0" fmla="*/ 10393 w 124739"/>
                    <a:gd name="connsiteY0" fmla="*/ 0 h 124740"/>
                    <a:gd name="connsiteX1" fmla="*/ 114347 w 124739"/>
                    <a:gd name="connsiteY1" fmla="*/ 0 h 124740"/>
                    <a:gd name="connsiteX2" fmla="*/ 124740 w 124739"/>
                    <a:gd name="connsiteY2" fmla="*/ 10393 h 124740"/>
                    <a:gd name="connsiteX3" fmla="*/ 124740 w 124739"/>
                    <a:gd name="connsiteY3" fmla="*/ 114347 h 124740"/>
                    <a:gd name="connsiteX4" fmla="*/ 114347 w 124739"/>
                    <a:gd name="connsiteY4" fmla="*/ 124740 h 124740"/>
                    <a:gd name="connsiteX5" fmla="*/ 10393 w 124739"/>
                    <a:gd name="connsiteY5" fmla="*/ 124740 h 124740"/>
                    <a:gd name="connsiteX6" fmla="*/ 0 w 124739"/>
                    <a:gd name="connsiteY6" fmla="*/ 114347 h 124740"/>
                    <a:gd name="connsiteX7" fmla="*/ 0 w 124739"/>
                    <a:gd name="connsiteY7" fmla="*/ 10393 h 124740"/>
                    <a:gd name="connsiteX8" fmla="*/ 10393 w 124739"/>
                    <a:gd name="connsiteY8" fmla="*/ 0 h 124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39" h="124740">
                      <a:moveTo>
                        <a:pt x="10393" y="0"/>
                      </a:moveTo>
                      <a:lnTo>
                        <a:pt x="114347" y="0"/>
                      </a:lnTo>
                      <a:cubicBezTo>
                        <a:pt x="120087" y="0"/>
                        <a:pt x="124740" y="4653"/>
                        <a:pt x="124740" y="10393"/>
                      </a:cubicBezTo>
                      <a:lnTo>
                        <a:pt x="124740" y="114347"/>
                      </a:lnTo>
                      <a:cubicBezTo>
                        <a:pt x="124740" y="120087"/>
                        <a:pt x="120087" y="124740"/>
                        <a:pt x="114347" y="124740"/>
                      </a:cubicBezTo>
                      <a:lnTo>
                        <a:pt x="10393" y="124740"/>
                      </a:lnTo>
                      <a:cubicBezTo>
                        <a:pt x="4653" y="124740"/>
                        <a:pt x="0" y="120087"/>
                        <a:pt x="0" y="114347"/>
                      </a:cubicBezTo>
                      <a:lnTo>
                        <a:pt x="0" y="10393"/>
                      </a:lnTo>
                      <a:cubicBezTo>
                        <a:pt x="0" y="4653"/>
                        <a:pt x="4653" y="0"/>
                        <a:pt x="1039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368C4"/>
                    </a:gs>
                    <a:gs pos="50000">
                      <a:srgbClr val="1A5DBE"/>
                    </a:gs>
                    <a:gs pos="100000">
                      <a:srgbClr val="1146AC"/>
                    </a:gs>
                  </a:gsLst>
                  <a:lin ang="3599920" scaled="1"/>
                </a:gra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C874AF23-629C-63C4-59B2-629821E4CAC2}"/>
                    </a:ext>
                  </a:extLst>
                </p:cNvPr>
                <p:cNvSpPr/>
                <p:nvPr/>
              </p:nvSpPr>
              <p:spPr>
                <a:xfrm>
                  <a:off x="2421266" y="4777893"/>
                  <a:ext cx="86660" cy="67586"/>
                </a:xfrm>
                <a:custGeom>
                  <a:avLst/>
                  <a:gdLst>
                    <a:gd name="connsiteX0" fmla="*/ 23582 w 86660"/>
                    <a:gd name="connsiteY0" fmla="*/ 51144 h 67586"/>
                    <a:gd name="connsiteX1" fmla="*/ 23984 w 86660"/>
                    <a:gd name="connsiteY1" fmla="*/ 55339 h 67586"/>
                    <a:gd name="connsiteX2" fmla="*/ 24222 w 86660"/>
                    <a:gd name="connsiteY2" fmla="*/ 55339 h 67586"/>
                    <a:gd name="connsiteX3" fmla="*/ 24789 w 86660"/>
                    <a:gd name="connsiteY3" fmla="*/ 51240 h 67586"/>
                    <a:gd name="connsiteX4" fmla="*/ 25566 w 86660"/>
                    <a:gd name="connsiteY4" fmla="*/ 47186 h 67586"/>
                    <a:gd name="connsiteX5" fmla="*/ 36498 w 86660"/>
                    <a:gd name="connsiteY5" fmla="*/ 23 h 67586"/>
                    <a:gd name="connsiteX6" fmla="*/ 50633 w 86660"/>
                    <a:gd name="connsiteY6" fmla="*/ 23 h 67586"/>
                    <a:gd name="connsiteX7" fmla="*/ 61973 w 86660"/>
                    <a:gd name="connsiteY7" fmla="*/ 46477 h 67586"/>
                    <a:gd name="connsiteX8" fmla="*/ 63385 w 86660"/>
                    <a:gd name="connsiteY8" fmla="*/ 55243 h 67586"/>
                    <a:gd name="connsiteX9" fmla="*/ 63572 w 86660"/>
                    <a:gd name="connsiteY9" fmla="*/ 55243 h 67586"/>
                    <a:gd name="connsiteX10" fmla="*/ 64751 w 86660"/>
                    <a:gd name="connsiteY10" fmla="*/ 46738 h 67586"/>
                    <a:gd name="connsiteX11" fmla="*/ 73795 w 86660"/>
                    <a:gd name="connsiteY11" fmla="*/ 0 h 67586"/>
                    <a:gd name="connsiteX12" fmla="*/ 86660 w 86660"/>
                    <a:gd name="connsiteY12" fmla="*/ 0 h 67586"/>
                    <a:gd name="connsiteX13" fmla="*/ 70773 w 86660"/>
                    <a:gd name="connsiteY13" fmla="*/ 67586 h 67586"/>
                    <a:gd name="connsiteX14" fmla="*/ 55742 w 86660"/>
                    <a:gd name="connsiteY14" fmla="*/ 67586 h 67586"/>
                    <a:gd name="connsiteX15" fmla="*/ 44969 w 86660"/>
                    <a:gd name="connsiteY15" fmla="*/ 22827 h 67586"/>
                    <a:gd name="connsiteX16" fmla="*/ 43909 w 86660"/>
                    <a:gd name="connsiteY16" fmla="*/ 17787 h 67586"/>
                    <a:gd name="connsiteX17" fmla="*/ 43177 w 86660"/>
                    <a:gd name="connsiteY17" fmla="*/ 13251 h 67586"/>
                    <a:gd name="connsiteX18" fmla="*/ 42990 w 86660"/>
                    <a:gd name="connsiteY18" fmla="*/ 13251 h 67586"/>
                    <a:gd name="connsiteX19" fmla="*/ 42258 w 86660"/>
                    <a:gd name="connsiteY19" fmla="*/ 18150 h 67586"/>
                    <a:gd name="connsiteX20" fmla="*/ 41385 w 86660"/>
                    <a:gd name="connsiteY20" fmla="*/ 22958 h 67586"/>
                    <a:gd name="connsiteX21" fmla="*/ 31259 w 86660"/>
                    <a:gd name="connsiteY21" fmla="*/ 67574 h 67586"/>
                    <a:gd name="connsiteX22" fmla="*/ 15972 w 86660"/>
                    <a:gd name="connsiteY22" fmla="*/ 67574 h 67586"/>
                    <a:gd name="connsiteX23" fmla="*/ 0 w 86660"/>
                    <a:gd name="connsiteY23" fmla="*/ 23 h 67586"/>
                    <a:gd name="connsiteX24" fmla="*/ 13098 w 86660"/>
                    <a:gd name="connsiteY24" fmla="*/ 23 h 67586"/>
                    <a:gd name="connsiteX25" fmla="*/ 22946 w 86660"/>
                    <a:gd name="connsiteY25" fmla="*/ 47282 h 67586"/>
                    <a:gd name="connsiteX26" fmla="*/ 23582 w 86660"/>
                    <a:gd name="connsiteY26" fmla="*/ 51144 h 6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660" h="67586">
                      <a:moveTo>
                        <a:pt x="23582" y="51144"/>
                      </a:moveTo>
                      <a:cubicBezTo>
                        <a:pt x="23786" y="52748"/>
                        <a:pt x="23922" y="54143"/>
                        <a:pt x="23984" y="55339"/>
                      </a:cubicBezTo>
                      <a:lnTo>
                        <a:pt x="24222" y="55339"/>
                      </a:lnTo>
                      <a:cubicBezTo>
                        <a:pt x="24313" y="54205"/>
                        <a:pt x="24502" y="52839"/>
                        <a:pt x="24789" y="51240"/>
                      </a:cubicBezTo>
                      <a:cubicBezTo>
                        <a:pt x="25077" y="49641"/>
                        <a:pt x="25335" y="48289"/>
                        <a:pt x="25566" y="47186"/>
                      </a:cubicBezTo>
                      <a:lnTo>
                        <a:pt x="36498" y="23"/>
                      </a:lnTo>
                      <a:lnTo>
                        <a:pt x="50633" y="23"/>
                      </a:lnTo>
                      <a:lnTo>
                        <a:pt x="61973" y="46477"/>
                      </a:lnTo>
                      <a:cubicBezTo>
                        <a:pt x="62632" y="49366"/>
                        <a:pt x="63104" y="52293"/>
                        <a:pt x="63385" y="55243"/>
                      </a:cubicBezTo>
                      <a:lnTo>
                        <a:pt x="63572" y="55243"/>
                      </a:lnTo>
                      <a:cubicBezTo>
                        <a:pt x="63783" y="52385"/>
                        <a:pt x="64177" y="49545"/>
                        <a:pt x="64751" y="46738"/>
                      </a:cubicBezTo>
                      <a:lnTo>
                        <a:pt x="73795" y="0"/>
                      </a:lnTo>
                      <a:lnTo>
                        <a:pt x="86660" y="0"/>
                      </a:lnTo>
                      <a:lnTo>
                        <a:pt x="70773" y="67586"/>
                      </a:lnTo>
                      <a:lnTo>
                        <a:pt x="55742" y="67586"/>
                      </a:lnTo>
                      <a:lnTo>
                        <a:pt x="44969" y="22827"/>
                      </a:lnTo>
                      <a:cubicBezTo>
                        <a:pt x="44657" y="21540"/>
                        <a:pt x="44300" y="19856"/>
                        <a:pt x="43909" y="17787"/>
                      </a:cubicBezTo>
                      <a:cubicBezTo>
                        <a:pt x="43517" y="15717"/>
                        <a:pt x="43273" y="14203"/>
                        <a:pt x="43177" y="13251"/>
                      </a:cubicBezTo>
                      <a:lnTo>
                        <a:pt x="42990" y="13251"/>
                      </a:lnTo>
                      <a:cubicBezTo>
                        <a:pt x="42865" y="14351"/>
                        <a:pt x="42621" y="15984"/>
                        <a:pt x="42258" y="18150"/>
                      </a:cubicBezTo>
                      <a:cubicBezTo>
                        <a:pt x="41896" y="20316"/>
                        <a:pt x="41604" y="21918"/>
                        <a:pt x="41385" y="22958"/>
                      </a:cubicBezTo>
                      <a:lnTo>
                        <a:pt x="31259" y="67574"/>
                      </a:lnTo>
                      <a:lnTo>
                        <a:pt x="15972" y="67574"/>
                      </a:lnTo>
                      <a:lnTo>
                        <a:pt x="0" y="23"/>
                      </a:lnTo>
                      <a:lnTo>
                        <a:pt x="13098" y="23"/>
                      </a:lnTo>
                      <a:lnTo>
                        <a:pt x="22946" y="47282"/>
                      </a:lnTo>
                      <a:cubicBezTo>
                        <a:pt x="23168" y="48252"/>
                        <a:pt x="23377" y="49544"/>
                        <a:pt x="23582" y="511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A09195B0-0AFA-ACC6-51B7-C14759172309}"/>
                </a:ext>
              </a:extLst>
            </p:cNvPr>
            <p:cNvGrpSpPr/>
            <p:nvPr/>
          </p:nvGrpSpPr>
          <p:grpSpPr>
            <a:xfrm>
              <a:off x="1811038" y="4697862"/>
              <a:ext cx="538609" cy="417685"/>
              <a:chOff x="1556933" y="4698298"/>
              <a:chExt cx="538609" cy="417685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21EA509-346E-EE00-0C18-423430252A5C}"/>
                  </a:ext>
                </a:extLst>
              </p:cNvPr>
              <p:cNvSpPr txBox="1"/>
              <p:nvPr/>
            </p:nvSpPr>
            <p:spPr>
              <a:xfrm>
                <a:off x="1556933" y="4974697"/>
                <a:ext cx="538609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PowerPoint</a:t>
                </a:r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95291B5-03E3-D44B-3C01-16BE0E6D52BA}"/>
                  </a:ext>
                </a:extLst>
              </p:cNvPr>
              <p:cNvGrpSpPr/>
              <p:nvPr/>
            </p:nvGrpSpPr>
            <p:grpSpPr>
              <a:xfrm>
                <a:off x="1677673" y="4698298"/>
                <a:ext cx="297128" cy="276399"/>
                <a:chOff x="1617277" y="4698298"/>
                <a:chExt cx="243882" cy="22686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9E0A408-C24E-7CC4-A5AB-25172D7CDB01}"/>
                    </a:ext>
                  </a:extLst>
                </p:cNvPr>
                <p:cNvSpPr/>
                <p:nvPr/>
              </p:nvSpPr>
              <p:spPr>
                <a:xfrm>
                  <a:off x="1634292" y="4698298"/>
                  <a:ext cx="130448" cy="124777"/>
                </a:xfrm>
                <a:custGeom>
                  <a:avLst/>
                  <a:gdLst>
                    <a:gd name="connsiteX0" fmla="*/ 130449 w 130448"/>
                    <a:gd name="connsiteY0" fmla="*/ 124777 h 124777"/>
                    <a:gd name="connsiteX1" fmla="*/ 113434 w 130448"/>
                    <a:gd name="connsiteY1" fmla="*/ 0 h 124777"/>
                    <a:gd name="connsiteX2" fmla="*/ 112164 w 130448"/>
                    <a:gd name="connsiteY2" fmla="*/ 0 h 124777"/>
                    <a:gd name="connsiteX3" fmla="*/ 0 w 130448"/>
                    <a:gd name="connsiteY3" fmla="*/ 112163 h 124777"/>
                    <a:gd name="connsiteX4" fmla="*/ 0 w 130448"/>
                    <a:gd name="connsiteY4" fmla="*/ 113434 h 124777"/>
                    <a:gd name="connsiteX5" fmla="*/ 130449 w 130448"/>
                    <a:gd name="connsiteY5" fmla="*/ 124777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448" h="124777">
                      <a:moveTo>
                        <a:pt x="130449" y="124777"/>
                      </a:moveTo>
                      <a:lnTo>
                        <a:pt x="113434" y="0"/>
                      </a:lnTo>
                      <a:lnTo>
                        <a:pt x="112164" y="0"/>
                      </a:lnTo>
                      <a:cubicBezTo>
                        <a:pt x="50292" y="181"/>
                        <a:pt x="181" y="50292"/>
                        <a:pt x="0" y="112163"/>
                      </a:cubicBezTo>
                      <a:lnTo>
                        <a:pt x="0" y="113434"/>
                      </a:lnTo>
                      <a:lnTo>
                        <a:pt x="130449" y="124777"/>
                      </a:lnTo>
                      <a:close/>
                    </a:path>
                  </a:pathLst>
                </a:custGeom>
                <a:solidFill>
                  <a:srgbClr val="ED6C47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B304ED05-9D3C-F903-950C-C098DFA3894C}"/>
                    </a:ext>
                  </a:extLst>
                </p:cNvPr>
                <p:cNvSpPr/>
                <p:nvPr/>
              </p:nvSpPr>
              <p:spPr>
                <a:xfrm>
                  <a:off x="1747725" y="4698298"/>
                  <a:ext cx="113433" cy="136120"/>
                </a:xfrm>
                <a:custGeom>
                  <a:avLst/>
                  <a:gdLst>
                    <a:gd name="connsiteX0" fmla="*/ 1270 w 113433"/>
                    <a:gd name="connsiteY0" fmla="*/ 0 h 136120"/>
                    <a:gd name="connsiteX1" fmla="*/ 0 w 113433"/>
                    <a:gd name="connsiteY1" fmla="*/ 0 h 136120"/>
                    <a:gd name="connsiteX2" fmla="*/ 0 w 113433"/>
                    <a:gd name="connsiteY2" fmla="*/ 113434 h 136120"/>
                    <a:gd name="connsiteX3" fmla="*/ 56717 w 113433"/>
                    <a:gd name="connsiteY3" fmla="*/ 136121 h 136120"/>
                    <a:gd name="connsiteX4" fmla="*/ 113434 w 113433"/>
                    <a:gd name="connsiteY4" fmla="*/ 113434 h 136120"/>
                    <a:gd name="connsiteX5" fmla="*/ 113434 w 113433"/>
                    <a:gd name="connsiteY5" fmla="*/ 112163 h 136120"/>
                    <a:gd name="connsiteX6" fmla="*/ 1270 w 113433"/>
                    <a:gd name="connsiteY6" fmla="*/ 0 h 136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33" h="136120">
                      <a:moveTo>
                        <a:pt x="1270" y="0"/>
                      </a:moveTo>
                      <a:lnTo>
                        <a:pt x="0" y="0"/>
                      </a:lnTo>
                      <a:lnTo>
                        <a:pt x="0" y="113434"/>
                      </a:lnTo>
                      <a:lnTo>
                        <a:pt x="56717" y="136121"/>
                      </a:lnTo>
                      <a:lnTo>
                        <a:pt x="113434" y="113434"/>
                      </a:lnTo>
                      <a:lnTo>
                        <a:pt x="113434" y="112163"/>
                      </a:lnTo>
                      <a:cubicBezTo>
                        <a:pt x="113253" y="50292"/>
                        <a:pt x="63142" y="181"/>
                        <a:pt x="1270" y="0"/>
                      </a:cubicBezTo>
                      <a:close/>
                    </a:path>
                  </a:pathLst>
                </a:custGeom>
                <a:solidFill>
                  <a:srgbClr val="FF8F6B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15087ED6-9E7F-E01D-B4E4-5E459EF6D917}"/>
                    </a:ext>
                  </a:extLst>
                </p:cNvPr>
                <p:cNvSpPr/>
                <p:nvPr/>
              </p:nvSpPr>
              <p:spPr>
                <a:xfrm>
                  <a:off x="1634292" y="4811732"/>
                  <a:ext cx="226867" cy="113434"/>
                </a:xfrm>
                <a:custGeom>
                  <a:avLst/>
                  <a:gdLst>
                    <a:gd name="connsiteX0" fmla="*/ 226868 w 226867"/>
                    <a:gd name="connsiteY0" fmla="*/ 0 h 113434"/>
                    <a:gd name="connsiteX1" fmla="*/ 226868 w 226867"/>
                    <a:gd name="connsiteY1" fmla="*/ 1248 h 113434"/>
                    <a:gd name="connsiteX2" fmla="*/ 114681 w 226867"/>
                    <a:gd name="connsiteY2" fmla="*/ 113434 h 113434"/>
                    <a:gd name="connsiteX3" fmla="*/ 112186 w 226867"/>
                    <a:gd name="connsiteY3" fmla="*/ 113434 h 113434"/>
                    <a:gd name="connsiteX4" fmla="*/ 0 w 226867"/>
                    <a:gd name="connsiteY4" fmla="*/ 1248 h 113434"/>
                    <a:gd name="connsiteX5" fmla="*/ 0 w 226867"/>
                    <a:gd name="connsiteY5" fmla="*/ 0 h 113434"/>
                    <a:gd name="connsiteX6" fmla="*/ 226868 w 226867"/>
                    <a:gd name="connsiteY6" fmla="*/ 0 h 1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6867" h="113434">
                      <a:moveTo>
                        <a:pt x="226868" y="0"/>
                      </a:moveTo>
                      <a:lnTo>
                        <a:pt x="226868" y="1248"/>
                      </a:lnTo>
                      <a:cubicBezTo>
                        <a:pt x="226690" y="63133"/>
                        <a:pt x="176567" y="113256"/>
                        <a:pt x="114681" y="113434"/>
                      </a:cubicBezTo>
                      <a:lnTo>
                        <a:pt x="112186" y="113434"/>
                      </a:lnTo>
                      <a:cubicBezTo>
                        <a:pt x="50301" y="113256"/>
                        <a:pt x="178" y="63133"/>
                        <a:pt x="0" y="1248"/>
                      </a:cubicBezTo>
                      <a:lnTo>
                        <a:pt x="0" y="0"/>
                      </a:lnTo>
                      <a:lnTo>
                        <a:pt x="226868" y="0"/>
                      </a:lnTo>
                      <a:close/>
                    </a:path>
                  </a:pathLst>
                </a:custGeom>
                <a:solidFill>
                  <a:srgbClr val="D35230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A87E5CE9-4A68-1EDE-ED7A-13B92F655C8D}"/>
                    </a:ext>
                  </a:extLst>
                </p:cNvPr>
                <p:cNvSpPr/>
                <p:nvPr/>
              </p:nvSpPr>
              <p:spPr>
                <a:xfrm>
                  <a:off x="1634291" y="4743671"/>
                  <a:ext cx="119105" cy="141792"/>
                </a:xfrm>
                <a:custGeom>
                  <a:avLst/>
                  <a:gdLst>
                    <a:gd name="connsiteX0" fmla="*/ 119106 w 119105"/>
                    <a:gd name="connsiteY0" fmla="*/ 10379 h 141792"/>
                    <a:gd name="connsiteX1" fmla="*/ 119106 w 119105"/>
                    <a:gd name="connsiteY1" fmla="*/ 131413 h 141792"/>
                    <a:gd name="connsiteX2" fmla="*/ 112640 w 119105"/>
                    <a:gd name="connsiteY2" fmla="*/ 140999 h 141792"/>
                    <a:gd name="connsiteX3" fmla="*/ 108726 w 119105"/>
                    <a:gd name="connsiteY3" fmla="*/ 141793 h 141792"/>
                    <a:gd name="connsiteX4" fmla="*/ 26771 w 119105"/>
                    <a:gd name="connsiteY4" fmla="*/ 141793 h 141792"/>
                    <a:gd name="connsiteX5" fmla="*/ 22233 w 119105"/>
                    <a:gd name="connsiteY5" fmla="*/ 136121 h 141792"/>
                    <a:gd name="connsiteX6" fmla="*/ 0 w 119105"/>
                    <a:gd name="connsiteY6" fmla="*/ 69308 h 141792"/>
                    <a:gd name="connsiteX7" fmla="*/ 0 w 119105"/>
                    <a:gd name="connsiteY7" fmla="*/ 66813 h 141792"/>
                    <a:gd name="connsiteX8" fmla="*/ 18263 w 119105"/>
                    <a:gd name="connsiteY8" fmla="*/ 5672 h 141792"/>
                    <a:gd name="connsiteX9" fmla="*/ 22233 w 119105"/>
                    <a:gd name="connsiteY9" fmla="*/ 0 h 141792"/>
                    <a:gd name="connsiteX10" fmla="*/ 108726 w 119105"/>
                    <a:gd name="connsiteY10" fmla="*/ 0 h 141792"/>
                    <a:gd name="connsiteX11" fmla="*/ 119106 w 119105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105" h="141792">
                      <a:moveTo>
                        <a:pt x="119106" y="10379"/>
                      </a:moveTo>
                      <a:lnTo>
                        <a:pt x="119106" y="131413"/>
                      </a:lnTo>
                      <a:cubicBezTo>
                        <a:pt x="119078" y="135619"/>
                        <a:pt x="116528" y="139397"/>
                        <a:pt x="112640" y="140999"/>
                      </a:cubicBezTo>
                      <a:cubicBezTo>
                        <a:pt x="111402" y="141522"/>
                        <a:pt x="110070" y="141793"/>
                        <a:pt x="108726" y="141793"/>
                      </a:cubicBezTo>
                      <a:lnTo>
                        <a:pt x="26771" y="141793"/>
                      </a:lnTo>
                      <a:cubicBezTo>
                        <a:pt x="25182" y="139977"/>
                        <a:pt x="23651" y="138049"/>
                        <a:pt x="22233" y="136121"/>
                      </a:cubicBezTo>
                      <a:cubicBezTo>
                        <a:pt x="7783" y="116845"/>
                        <a:pt x="-19" y="93398"/>
                        <a:pt x="0" y="69308"/>
                      </a:cubicBezTo>
                      <a:lnTo>
                        <a:pt x="0" y="66813"/>
                      </a:lnTo>
                      <a:cubicBezTo>
                        <a:pt x="-33" y="45083"/>
                        <a:pt x="6317" y="23823"/>
                        <a:pt x="18263" y="5672"/>
                      </a:cubicBezTo>
                      <a:cubicBezTo>
                        <a:pt x="19511" y="3743"/>
                        <a:pt x="20815" y="1815"/>
                        <a:pt x="22233" y="0"/>
                      </a:cubicBezTo>
                      <a:lnTo>
                        <a:pt x="108726" y="0"/>
                      </a:lnTo>
                      <a:cubicBezTo>
                        <a:pt x="114441" y="43"/>
                        <a:pt x="119062" y="4665"/>
                        <a:pt x="119106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A0114AF0-16D2-E819-7A96-DFA27588700F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4" cy="141792"/>
                </a:xfrm>
                <a:custGeom>
                  <a:avLst/>
                  <a:gdLst>
                    <a:gd name="connsiteX0" fmla="*/ 113434 w 113434"/>
                    <a:gd name="connsiteY0" fmla="*/ 10379 h 141792"/>
                    <a:gd name="connsiteX1" fmla="*/ 113434 w 113434"/>
                    <a:gd name="connsiteY1" fmla="*/ 131413 h 141792"/>
                    <a:gd name="connsiteX2" fmla="*/ 112640 w 113434"/>
                    <a:gd name="connsiteY2" fmla="*/ 135327 h 141792"/>
                    <a:gd name="connsiteX3" fmla="*/ 103055 w 113434"/>
                    <a:gd name="connsiteY3" fmla="*/ 141793 h 141792"/>
                    <a:gd name="connsiteX4" fmla="*/ 31932 w 113434"/>
                    <a:gd name="connsiteY4" fmla="*/ 141793 h 141792"/>
                    <a:gd name="connsiteX5" fmla="*/ 26771 w 113434"/>
                    <a:gd name="connsiteY5" fmla="*/ 136121 h 141792"/>
                    <a:gd name="connsiteX6" fmla="*/ 22233 w 113434"/>
                    <a:gd name="connsiteY6" fmla="*/ 130449 h 141792"/>
                    <a:gd name="connsiteX7" fmla="*/ 0 w 113434"/>
                    <a:gd name="connsiteY7" fmla="*/ 63636 h 141792"/>
                    <a:gd name="connsiteX8" fmla="*/ 0 w 113434"/>
                    <a:gd name="connsiteY8" fmla="*/ 61141 h 141792"/>
                    <a:gd name="connsiteX9" fmla="*/ 18263 w 113434"/>
                    <a:gd name="connsiteY9" fmla="*/ 0 h 141792"/>
                    <a:gd name="connsiteX10" fmla="*/ 103055 w 113434"/>
                    <a:gd name="connsiteY10" fmla="*/ 0 h 141792"/>
                    <a:gd name="connsiteX11" fmla="*/ 113434 w 113434"/>
                    <a:gd name="connsiteY11" fmla="*/ 10379 h 141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3434" h="141792">
                      <a:moveTo>
                        <a:pt x="113434" y="10379"/>
                      </a:moveTo>
                      <a:lnTo>
                        <a:pt x="113434" y="131413"/>
                      </a:lnTo>
                      <a:cubicBezTo>
                        <a:pt x="113434" y="132757"/>
                        <a:pt x="113163" y="134088"/>
                        <a:pt x="112640" y="135327"/>
                      </a:cubicBezTo>
                      <a:cubicBezTo>
                        <a:pt x="111038" y="139215"/>
                        <a:pt x="107260" y="141765"/>
                        <a:pt x="103055" y="141793"/>
                      </a:cubicBezTo>
                      <a:lnTo>
                        <a:pt x="31932" y="141793"/>
                      </a:lnTo>
                      <a:cubicBezTo>
                        <a:pt x="30137" y="139971"/>
                        <a:pt x="28415" y="138078"/>
                        <a:pt x="26771" y="136121"/>
                      </a:cubicBezTo>
                      <a:cubicBezTo>
                        <a:pt x="25182" y="134306"/>
                        <a:pt x="23651" y="132377"/>
                        <a:pt x="22233" y="130449"/>
                      </a:cubicBezTo>
                      <a:cubicBezTo>
                        <a:pt x="7783" y="111173"/>
                        <a:pt x="-19" y="87727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443BC647-6442-65EE-3A1A-ADEEBE7E8FC8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13433" cy="130448"/>
                </a:xfrm>
                <a:custGeom>
                  <a:avLst/>
                  <a:gdLst>
                    <a:gd name="connsiteX0" fmla="*/ 113434 w 113433"/>
                    <a:gd name="connsiteY0" fmla="*/ 10379 h 130448"/>
                    <a:gd name="connsiteX1" fmla="*/ 113434 w 113433"/>
                    <a:gd name="connsiteY1" fmla="*/ 120070 h 130448"/>
                    <a:gd name="connsiteX2" fmla="*/ 103055 w 113433"/>
                    <a:gd name="connsiteY2" fmla="*/ 130449 h 130448"/>
                    <a:gd name="connsiteX3" fmla="*/ 22233 w 113433"/>
                    <a:gd name="connsiteY3" fmla="*/ 130449 h 130448"/>
                    <a:gd name="connsiteX4" fmla="*/ 0 w 113433"/>
                    <a:gd name="connsiteY4" fmla="*/ 63636 h 130448"/>
                    <a:gd name="connsiteX5" fmla="*/ 0 w 113433"/>
                    <a:gd name="connsiteY5" fmla="*/ 61141 h 130448"/>
                    <a:gd name="connsiteX6" fmla="*/ 18263 w 113433"/>
                    <a:gd name="connsiteY6" fmla="*/ 0 h 130448"/>
                    <a:gd name="connsiteX7" fmla="*/ 103055 w 113433"/>
                    <a:gd name="connsiteY7" fmla="*/ 0 h 130448"/>
                    <a:gd name="connsiteX8" fmla="*/ 113434 w 113433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433" h="130448">
                      <a:moveTo>
                        <a:pt x="113434" y="10379"/>
                      </a:moveTo>
                      <a:lnTo>
                        <a:pt x="113434" y="120070"/>
                      </a:lnTo>
                      <a:cubicBezTo>
                        <a:pt x="113391" y="125785"/>
                        <a:pt x="108769" y="130406"/>
                        <a:pt x="103055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103055" y="0"/>
                      </a:lnTo>
                      <a:cubicBezTo>
                        <a:pt x="108769" y="43"/>
                        <a:pt x="113391" y="4665"/>
                        <a:pt x="113434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449B1EFB-8671-BD99-65B1-2225D1A0F90B}"/>
                    </a:ext>
                  </a:extLst>
                </p:cNvPr>
                <p:cNvSpPr/>
                <p:nvPr/>
              </p:nvSpPr>
              <p:spPr>
                <a:xfrm>
                  <a:off x="1634291" y="4749343"/>
                  <a:ext cx="107762" cy="130448"/>
                </a:xfrm>
                <a:custGeom>
                  <a:avLst/>
                  <a:gdLst>
                    <a:gd name="connsiteX0" fmla="*/ 107762 w 107762"/>
                    <a:gd name="connsiteY0" fmla="*/ 10379 h 130448"/>
                    <a:gd name="connsiteX1" fmla="*/ 107762 w 107762"/>
                    <a:gd name="connsiteY1" fmla="*/ 120070 h 130448"/>
                    <a:gd name="connsiteX2" fmla="*/ 97383 w 107762"/>
                    <a:gd name="connsiteY2" fmla="*/ 130449 h 130448"/>
                    <a:gd name="connsiteX3" fmla="*/ 22233 w 107762"/>
                    <a:gd name="connsiteY3" fmla="*/ 130449 h 130448"/>
                    <a:gd name="connsiteX4" fmla="*/ 0 w 107762"/>
                    <a:gd name="connsiteY4" fmla="*/ 63636 h 130448"/>
                    <a:gd name="connsiteX5" fmla="*/ 0 w 107762"/>
                    <a:gd name="connsiteY5" fmla="*/ 61141 h 130448"/>
                    <a:gd name="connsiteX6" fmla="*/ 18263 w 107762"/>
                    <a:gd name="connsiteY6" fmla="*/ 0 h 130448"/>
                    <a:gd name="connsiteX7" fmla="*/ 97383 w 107762"/>
                    <a:gd name="connsiteY7" fmla="*/ 0 h 130448"/>
                    <a:gd name="connsiteX8" fmla="*/ 107762 w 107762"/>
                    <a:gd name="connsiteY8" fmla="*/ 10379 h 130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762" h="130448">
                      <a:moveTo>
                        <a:pt x="107762" y="10379"/>
                      </a:moveTo>
                      <a:lnTo>
                        <a:pt x="107762" y="120070"/>
                      </a:lnTo>
                      <a:cubicBezTo>
                        <a:pt x="107719" y="125785"/>
                        <a:pt x="103097" y="130406"/>
                        <a:pt x="97383" y="130449"/>
                      </a:cubicBezTo>
                      <a:lnTo>
                        <a:pt x="22233" y="130449"/>
                      </a:lnTo>
                      <a:cubicBezTo>
                        <a:pt x="7783" y="111173"/>
                        <a:pt x="-19" y="87728"/>
                        <a:pt x="0" y="63636"/>
                      </a:cubicBezTo>
                      <a:lnTo>
                        <a:pt x="0" y="61141"/>
                      </a:lnTo>
                      <a:cubicBezTo>
                        <a:pt x="-33" y="39412"/>
                        <a:pt x="6317" y="18151"/>
                        <a:pt x="18263" y="0"/>
                      </a:cubicBezTo>
                      <a:lnTo>
                        <a:pt x="97383" y="0"/>
                      </a:lnTo>
                      <a:cubicBezTo>
                        <a:pt x="103097" y="43"/>
                        <a:pt x="107719" y="4665"/>
                        <a:pt x="107762" y="1037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724555C9-A57B-4B9E-AA4D-868A0866E56C}"/>
                    </a:ext>
                  </a:extLst>
                </p:cNvPr>
                <p:cNvSpPr/>
                <p:nvPr/>
              </p:nvSpPr>
              <p:spPr>
                <a:xfrm>
                  <a:off x="1617277" y="4749343"/>
                  <a:ext cx="124777" cy="124777"/>
                </a:xfrm>
                <a:custGeom>
                  <a:avLst/>
                  <a:gdLst>
                    <a:gd name="connsiteX0" fmla="*/ 10396 w 124777"/>
                    <a:gd name="connsiteY0" fmla="*/ 0 h 124777"/>
                    <a:gd name="connsiteX1" fmla="*/ 114381 w 124777"/>
                    <a:gd name="connsiteY1" fmla="*/ 0 h 124777"/>
                    <a:gd name="connsiteX2" fmla="*/ 124777 w 124777"/>
                    <a:gd name="connsiteY2" fmla="*/ 10396 h 124777"/>
                    <a:gd name="connsiteX3" fmla="*/ 124777 w 124777"/>
                    <a:gd name="connsiteY3" fmla="*/ 114382 h 124777"/>
                    <a:gd name="connsiteX4" fmla="*/ 114381 w 124777"/>
                    <a:gd name="connsiteY4" fmla="*/ 124777 h 124777"/>
                    <a:gd name="connsiteX5" fmla="*/ 10396 w 124777"/>
                    <a:gd name="connsiteY5" fmla="*/ 124777 h 124777"/>
                    <a:gd name="connsiteX6" fmla="*/ 0 w 124777"/>
                    <a:gd name="connsiteY6" fmla="*/ 114382 h 124777"/>
                    <a:gd name="connsiteX7" fmla="*/ 0 w 124777"/>
                    <a:gd name="connsiteY7" fmla="*/ 10396 h 124777"/>
                    <a:gd name="connsiteX8" fmla="*/ 10396 w 124777"/>
                    <a:gd name="connsiteY8" fmla="*/ 0 h 12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777" h="124777">
                      <a:moveTo>
                        <a:pt x="10396" y="0"/>
                      </a:moveTo>
                      <a:lnTo>
                        <a:pt x="114381" y="0"/>
                      </a:lnTo>
                      <a:cubicBezTo>
                        <a:pt x="120123" y="0"/>
                        <a:pt x="124777" y="4655"/>
                        <a:pt x="124777" y="10396"/>
                      </a:cubicBezTo>
                      <a:lnTo>
                        <a:pt x="124777" y="114382"/>
                      </a:lnTo>
                      <a:cubicBezTo>
                        <a:pt x="124777" y="120123"/>
                        <a:pt x="120122" y="124777"/>
                        <a:pt x="114381" y="124777"/>
                      </a:cubicBezTo>
                      <a:lnTo>
                        <a:pt x="10396" y="124777"/>
                      </a:lnTo>
                      <a:cubicBezTo>
                        <a:pt x="4655" y="124777"/>
                        <a:pt x="0" y="120123"/>
                        <a:pt x="0" y="114382"/>
                      </a:cubicBezTo>
                      <a:lnTo>
                        <a:pt x="0" y="10396"/>
                      </a:lnTo>
                      <a:cubicBezTo>
                        <a:pt x="0" y="4655"/>
                        <a:pt x="4655" y="0"/>
                        <a:pt x="103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A4C28"/>
                    </a:gs>
                    <a:gs pos="50000">
                      <a:srgbClr val="C5401E"/>
                    </a:gs>
                    <a:gs pos="100000">
                      <a:srgbClr val="B62F14"/>
                    </a:gs>
                  </a:gsLst>
                  <a:lin ang="3599918" scaled="1"/>
                </a:gra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F7BE1BF-3409-0DF2-D513-7CB97C56E608}"/>
                    </a:ext>
                  </a:extLst>
                </p:cNvPr>
                <p:cNvSpPr/>
                <p:nvPr/>
              </p:nvSpPr>
              <p:spPr>
                <a:xfrm>
                  <a:off x="1653343" y="4777007"/>
                  <a:ext cx="53019" cy="69203"/>
                </a:xfrm>
                <a:custGeom>
                  <a:avLst/>
                  <a:gdLst>
                    <a:gd name="connsiteX0" fmla="*/ 27457 w 53019"/>
                    <a:gd name="connsiteY0" fmla="*/ 65 h 69203"/>
                    <a:gd name="connsiteX1" fmla="*/ 46389 w 53019"/>
                    <a:gd name="connsiteY1" fmla="*/ 5612 h 69203"/>
                    <a:gd name="connsiteX2" fmla="*/ 52979 w 53019"/>
                    <a:gd name="connsiteY2" fmla="*/ 21680 h 69203"/>
                    <a:gd name="connsiteX3" fmla="*/ 49729 w 53019"/>
                    <a:gd name="connsiteY3" fmla="*/ 33687 h 69203"/>
                    <a:gd name="connsiteX4" fmla="*/ 40502 w 53019"/>
                    <a:gd name="connsiteY4" fmla="*/ 41843 h 69203"/>
                    <a:gd name="connsiteX5" fmla="*/ 26623 w 53019"/>
                    <a:gd name="connsiteY5" fmla="*/ 44758 h 69203"/>
                    <a:gd name="connsiteX6" fmla="*/ 13470 w 53019"/>
                    <a:gd name="connsiteY6" fmla="*/ 44758 h 69203"/>
                    <a:gd name="connsiteX7" fmla="*/ 13470 w 53019"/>
                    <a:gd name="connsiteY7" fmla="*/ 69203 h 69203"/>
                    <a:gd name="connsiteX8" fmla="*/ 0 w 53019"/>
                    <a:gd name="connsiteY8" fmla="*/ 69203 h 69203"/>
                    <a:gd name="connsiteX9" fmla="*/ 0 w 53019"/>
                    <a:gd name="connsiteY9" fmla="*/ 65 h 69203"/>
                    <a:gd name="connsiteX10" fmla="*/ 27457 w 53019"/>
                    <a:gd name="connsiteY10" fmla="*/ 65 h 69203"/>
                    <a:gd name="connsiteX11" fmla="*/ 13459 w 53019"/>
                    <a:gd name="connsiteY11" fmla="*/ 34197 h 69203"/>
                    <a:gd name="connsiteX12" fmla="*/ 25052 w 53019"/>
                    <a:gd name="connsiteY12" fmla="*/ 34197 h 69203"/>
                    <a:gd name="connsiteX13" fmla="*/ 35301 w 53019"/>
                    <a:gd name="connsiteY13" fmla="*/ 31140 h 69203"/>
                    <a:gd name="connsiteX14" fmla="*/ 38766 w 53019"/>
                    <a:gd name="connsiteY14" fmla="*/ 22196 h 69203"/>
                    <a:gd name="connsiteX15" fmla="*/ 25483 w 53019"/>
                    <a:gd name="connsiteY15" fmla="*/ 10767 h 69203"/>
                    <a:gd name="connsiteX16" fmla="*/ 13459 w 53019"/>
                    <a:gd name="connsiteY16" fmla="*/ 10767 h 69203"/>
                    <a:gd name="connsiteX17" fmla="*/ 13459 w 53019"/>
                    <a:gd name="connsiteY17" fmla="*/ 34197 h 6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3019" h="69203">
                      <a:moveTo>
                        <a:pt x="27457" y="65"/>
                      </a:moveTo>
                      <a:cubicBezTo>
                        <a:pt x="34226" y="-392"/>
                        <a:pt x="40937" y="1574"/>
                        <a:pt x="46389" y="5612"/>
                      </a:cubicBezTo>
                      <a:cubicBezTo>
                        <a:pt x="50936" y="9672"/>
                        <a:pt x="53366" y="15596"/>
                        <a:pt x="52979" y="21680"/>
                      </a:cubicBezTo>
                      <a:cubicBezTo>
                        <a:pt x="53054" y="25909"/>
                        <a:pt x="51927" y="30072"/>
                        <a:pt x="49729" y="33687"/>
                      </a:cubicBezTo>
                      <a:cubicBezTo>
                        <a:pt x="47505" y="37239"/>
                        <a:pt x="44300" y="40071"/>
                        <a:pt x="40502" y="41843"/>
                      </a:cubicBezTo>
                      <a:cubicBezTo>
                        <a:pt x="36159" y="43862"/>
                        <a:pt x="31411" y="44860"/>
                        <a:pt x="26623" y="44758"/>
                      </a:cubicBezTo>
                      <a:lnTo>
                        <a:pt x="13470" y="44758"/>
                      </a:lnTo>
                      <a:lnTo>
                        <a:pt x="13470" y="69203"/>
                      </a:lnTo>
                      <a:lnTo>
                        <a:pt x="0" y="69203"/>
                      </a:lnTo>
                      <a:lnTo>
                        <a:pt x="0" y="65"/>
                      </a:lnTo>
                      <a:lnTo>
                        <a:pt x="27457" y="65"/>
                      </a:lnTo>
                      <a:close/>
                      <a:moveTo>
                        <a:pt x="13459" y="34197"/>
                      </a:moveTo>
                      <a:lnTo>
                        <a:pt x="25052" y="34197"/>
                      </a:lnTo>
                      <a:cubicBezTo>
                        <a:pt x="28727" y="34467"/>
                        <a:pt x="32374" y="33379"/>
                        <a:pt x="35301" y="31140"/>
                      </a:cubicBezTo>
                      <a:cubicBezTo>
                        <a:pt x="37722" y="28818"/>
                        <a:pt x="38990" y="25543"/>
                        <a:pt x="38766" y="22196"/>
                      </a:cubicBezTo>
                      <a:cubicBezTo>
                        <a:pt x="38766" y="14577"/>
                        <a:pt x="34338" y="10767"/>
                        <a:pt x="25483" y="10767"/>
                      </a:cubicBezTo>
                      <a:lnTo>
                        <a:pt x="13459" y="10767"/>
                      </a:lnTo>
                      <a:lnTo>
                        <a:pt x="13459" y="341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7B902416-5FE2-1E41-AD53-C6EC9E033B91}"/>
              </a:ext>
            </a:extLst>
          </p:cNvPr>
          <p:cNvGrpSpPr/>
          <p:nvPr/>
        </p:nvGrpSpPr>
        <p:grpSpPr>
          <a:xfrm>
            <a:off x="10054027" y="5187449"/>
            <a:ext cx="477695" cy="418486"/>
            <a:chOff x="7268766" y="5209367"/>
            <a:chExt cx="477695" cy="418486"/>
          </a:xfrm>
        </p:grpSpPr>
        <p:pic>
          <p:nvPicPr>
            <p:cNvPr id="102" name="그림 101" descr="원, 그래픽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4021E99-5C7A-86A5-033B-D2141191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013" y="5209367"/>
              <a:ext cx="277200" cy="2772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06CE6B1-652F-88B2-6752-6F68C1960870}"/>
                </a:ext>
              </a:extLst>
            </p:cNvPr>
            <p:cNvSpPr txBox="1"/>
            <p:nvPr/>
          </p:nvSpPr>
          <p:spPr>
            <a:xfrm>
              <a:off x="7268766" y="5486567"/>
              <a:ext cx="477695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Lua Script</a:t>
              </a:r>
              <a:endParaRPr lang="ko-KR" altLang="en-US" dirty="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C666AC9-7416-CE5E-9188-C15A6DCF9A0F}"/>
              </a:ext>
            </a:extLst>
          </p:cNvPr>
          <p:cNvGrpSpPr/>
          <p:nvPr/>
        </p:nvGrpSpPr>
        <p:grpSpPr>
          <a:xfrm>
            <a:off x="11068604" y="5187449"/>
            <a:ext cx="487313" cy="418486"/>
            <a:chOff x="8534617" y="5209367"/>
            <a:chExt cx="487313" cy="418486"/>
          </a:xfrm>
        </p:grpSpPr>
        <p:pic>
          <p:nvPicPr>
            <p:cNvPr id="145" name="그림 144" descr="텍스트, 폰트, 스크린샷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CE6314-C7E9-2BE7-60EA-EE7ED4A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91347" y="5209367"/>
              <a:ext cx="373853" cy="2772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54276D-448C-3648-9D02-3BB84C4F65D8}"/>
                </a:ext>
              </a:extLst>
            </p:cNvPr>
            <p:cNvSpPr txBox="1"/>
            <p:nvPr/>
          </p:nvSpPr>
          <p:spPr>
            <a:xfrm>
              <a:off x="8534617" y="5486567"/>
              <a:ext cx="487313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DirectX 12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CA69AF-8D65-94E9-FC00-90460F014579}"/>
              </a:ext>
            </a:extLst>
          </p:cNvPr>
          <p:cNvGrpSpPr/>
          <p:nvPr/>
        </p:nvGrpSpPr>
        <p:grpSpPr>
          <a:xfrm>
            <a:off x="8231889" y="5187449"/>
            <a:ext cx="983472" cy="418486"/>
            <a:chOff x="6141614" y="5187449"/>
            <a:chExt cx="983472" cy="418486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B5936F5-D5FD-6473-13AB-A7327C60D186}"/>
                </a:ext>
              </a:extLst>
            </p:cNvPr>
            <p:cNvGrpSpPr/>
            <p:nvPr/>
          </p:nvGrpSpPr>
          <p:grpSpPr>
            <a:xfrm>
              <a:off x="6141614" y="5187449"/>
              <a:ext cx="246637" cy="418486"/>
              <a:chOff x="4432158" y="5206142"/>
              <a:chExt cx="246637" cy="418486"/>
            </a:xfrm>
          </p:grpSpPr>
          <p:grpSp>
            <p:nvGrpSpPr>
              <p:cNvPr id="103" name="그래픽 33">
                <a:extLst>
                  <a:ext uri="{FF2B5EF4-FFF2-40B4-BE49-F238E27FC236}">
                    <a16:creationId xmlns:a16="http://schemas.microsoft.com/office/drawing/2014/main" id="{AA2B9FD3-DBC4-0049-F420-5251829EA9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32158" y="5206142"/>
                <a:ext cx="246637" cy="277200"/>
                <a:chOff x="4681172" y="5241975"/>
                <a:chExt cx="201270" cy="226211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606D255B-3761-FA05-F83F-7236DE5F2E84}"/>
                    </a:ext>
                  </a:extLst>
                </p:cNvPr>
                <p:cNvSpPr/>
                <p:nvPr/>
              </p:nvSpPr>
              <p:spPr>
                <a:xfrm>
                  <a:off x="4681172" y="5241975"/>
                  <a:ext cx="201270" cy="226211"/>
                </a:xfrm>
                <a:custGeom>
                  <a:avLst/>
                  <a:gdLst>
                    <a:gd name="connsiteX0" fmla="*/ 201261 w 201270"/>
                    <a:gd name="connsiteY0" fmla="*/ 66506 h 226211"/>
                    <a:gd name="connsiteX1" fmla="*/ 198800 w 201270"/>
                    <a:gd name="connsiteY1" fmla="*/ 56457 h 226211"/>
                    <a:gd name="connsiteX2" fmla="*/ 191518 w 201270"/>
                    <a:gd name="connsiteY2" fmla="*/ 49363 h 226211"/>
                    <a:gd name="connsiteX3" fmla="*/ 111117 w 201270"/>
                    <a:gd name="connsiteY3" fmla="*/ 3045 h 226211"/>
                    <a:gd name="connsiteX4" fmla="*/ 89726 w 201270"/>
                    <a:gd name="connsiteY4" fmla="*/ 3257 h 226211"/>
                    <a:gd name="connsiteX5" fmla="*/ 9753 w 201270"/>
                    <a:gd name="connsiteY5" fmla="*/ 49355 h 226211"/>
                    <a:gd name="connsiteX6" fmla="*/ 10 w 201270"/>
                    <a:gd name="connsiteY6" fmla="*/ 66499 h 226211"/>
                    <a:gd name="connsiteX7" fmla="*/ 0 w 201270"/>
                    <a:gd name="connsiteY7" fmla="*/ 159711 h 226211"/>
                    <a:gd name="connsiteX8" fmla="*/ 2353 w 201270"/>
                    <a:gd name="connsiteY8" fmla="*/ 169568 h 226211"/>
                    <a:gd name="connsiteX9" fmla="*/ 9745 w 201270"/>
                    <a:gd name="connsiteY9" fmla="*/ 176856 h 226211"/>
                    <a:gd name="connsiteX10" fmla="*/ 89723 w 201270"/>
                    <a:gd name="connsiteY10" fmla="*/ 222953 h 226211"/>
                    <a:gd name="connsiteX11" fmla="*/ 111119 w 201270"/>
                    <a:gd name="connsiteY11" fmla="*/ 223165 h 226211"/>
                    <a:gd name="connsiteX12" fmla="*/ 191527 w 201270"/>
                    <a:gd name="connsiteY12" fmla="*/ 176847 h 226211"/>
                    <a:gd name="connsiteX13" fmla="*/ 198919 w 201270"/>
                    <a:gd name="connsiteY13" fmla="*/ 169561 h 226211"/>
                    <a:gd name="connsiteX14" fmla="*/ 201271 w 201270"/>
                    <a:gd name="connsiteY14" fmla="*/ 159703 h 226211"/>
                    <a:gd name="connsiteX15" fmla="*/ 201261 w 201270"/>
                    <a:gd name="connsiteY15" fmla="*/ 66506 h 22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1270" h="226211">
                      <a:moveTo>
                        <a:pt x="201261" y="66506"/>
                      </a:moveTo>
                      <a:cubicBezTo>
                        <a:pt x="201259" y="62703"/>
                        <a:pt x="200446" y="59342"/>
                        <a:pt x="198800" y="56457"/>
                      </a:cubicBezTo>
                      <a:cubicBezTo>
                        <a:pt x="197184" y="53620"/>
                        <a:pt x="194765" y="51243"/>
                        <a:pt x="191518" y="49363"/>
                      </a:cubicBezTo>
                      <a:cubicBezTo>
                        <a:pt x="164724" y="33913"/>
                        <a:pt x="137903" y="18511"/>
                        <a:pt x="111117" y="3045"/>
                      </a:cubicBezTo>
                      <a:cubicBezTo>
                        <a:pt x="103896" y="-1124"/>
                        <a:pt x="96894" y="-972"/>
                        <a:pt x="89726" y="3257"/>
                      </a:cubicBezTo>
                      <a:cubicBezTo>
                        <a:pt x="79061" y="9546"/>
                        <a:pt x="25665" y="40138"/>
                        <a:pt x="9753" y="49355"/>
                      </a:cubicBezTo>
                      <a:cubicBezTo>
                        <a:pt x="3200" y="53148"/>
                        <a:pt x="12" y="58953"/>
                        <a:pt x="10" y="66499"/>
                      </a:cubicBezTo>
                      <a:cubicBezTo>
                        <a:pt x="0" y="97570"/>
                        <a:pt x="10" y="128640"/>
                        <a:pt x="0" y="159711"/>
                      </a:cubicBezTo>
                      <a:cubicBezTo>
                        <a:pt x="0" y="163431"/>
                        <a:pt x="780" y="166727"/>
                        <a:pt x="2353" y="169568"/>
                      </a:cubicBezTo>
                      <a:cubicBezTo>
                        <a:pt x="3970" y="172491"/>
                        <a:pt x="6424" y="174934"/>
                        <a:pt x="9745" y="176856"/>
                      </a:cubicBezTo>
                      <a:cubicBezTo>
                        <a:pt x="25657" y="186072"/>
                        <a:pt x="79060" y="216662"/>
                        <a:pt x="89723" y="222953"/>
                      </a:cubicBezTo>
                      <a:cubicBezTo>
                        <a:pt x="96894" y="227184"/>
                        <a:pt x="103896" y="227335"/>
                        <a:pt x="111119" y="223165"/>
                      </a:cubicBezTo>
                      <a:cubicBezTo>
                        <a:pt x="137906" y="207698"/>
                        <a:pt x="164728" y="192296"/>
                        <a:pt x="191527" y="176847"/>
                      </a:cubicBezTo>
                      <a:cubicBezTo>
                        <a:pt x="194848" y="174925"/>
                        <a:pt x="197302" y="172481"/>
                        <a:pt x="198919" y="169561"/>
                      </a:cubicBezTo>
                      <a:cubicBezTo>
                        <a:pt x="200489" y="166719"/>
                        <a:pt x="201271" y="163424"/>
                        <a:pt x="201271" y="159703"/>
                      </a:cubicBezTo>
                      <a:cubicBezTo>
                        <a:pt x="201271" y="159703"/>
                        <a:pt x="201271" y="97578"/>
                        <a:pt x="201261" y="66506"/>
                      </a:cubicBezTo>
                    </a:path>
                  </a:pathLst>
                </a:custGeom>
                <a:solidFill>
                  <a:srgbClr val="A179DC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BDD28663-1FC1-FCD3-1AF3-E6E1E9073EED}"/>
                    </a:ext>
                  </a:extLst>
                </p:cNvPr>
                <p:cNvSpPr/>
                <p:nvPr/>
              </p:nvSpPr>
              <p:spPr>
                <a:xfrm>
                  <a:off x="4683525" y="5354777"/>
                  <a:ext cx="196565" cy="113408"/>
                </a:xfrm>
                <a:custGeom>
                  <a:avLst/>
                  <a:gdLst>
                    <a:gd name="connsiteX0" fmla="*/ 98590 w 196565"/>
                    <a:gd name="connsiteY0" fmla="*/ 0 h 113408"/>
                    <a:gd name="connsiteX1" fmla="*/ 0 w 196565"/>
                    <a:gd name="connsiteY1" fmla="*/ 56766 h 113408"/>
                    <a:gd name="connsiteX2" fmla="*/ 7391 w 196565"/>
                    <a:gd name="connsiteY2" fmla="*/ 64054 h 113408"/>
                    <a:gd name="connsiteX3" fmla="*/ 87370 w 196565"/>
                    <a:gd name="connsiteY3" fmla="*/ 110151 h 113408"/>
                    <a:gd name="connsiteX4" fmla="*/ 108766 w 196565"/>
                    <a:gd name="connsiteY4" fmla="*/ 110363 h 113408"/>
                    <a:gd name="connsiteX5" fmla="*/ 189174 w 196565"/>
                    <a:gd name="connsiteY5" fmla="*/ 64044 h 113408"/>
                    <a:gd name="connsiteX6" fmla="*/ 196566 w 196565"/>
                    <a:gd name="connsiteY6" fmla="*/ 56758 h 113408"/>
                    <a:gd name="connsiteX7" fmla="*/ 98590 w 196565"/>
                    <a:gd name="connsiteY7" fmla="*/ 0 h 113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565" h="113408">
                      <a:moveTo>
                        <a:pt x="98590" y="0"/>
                      </a:moveTo>
                      <a:lnTo>
                        <a:pt x="0" y="56766"/>
                      </a:lnTo>
                      <a:cubicBezTo>
                        <a:pt x="1617" y="59689"/>
                        <a:pt x="4071" y="62131"/>
                        <a:pt x="7391" y="64054"/>
                      </a:cubicBezTo>
                      <a:cubicBezTo>
                        <a:pt x="23304" y="73270"/>
                        <a:pt x="76707" y="103859"/>
                        <a:pt x="87370" y="110151"/>
                      </a:cubicBezTo>
                      <a:cubicBezTo>
                        <a:pt x="94541" y="114382"/>
                        <a:pt x="101543" y="114533"/>
                        <a:pt x="108766" y="110363"/>
                      </a:cubicBezTo>
                      <a:cubicBezTo>
                        <a:pt x="135553" y="94896"/>
                        <a:pt x="162375" y="79494"/>
                        <a:pt x="189174" y="64044"/>
                      </a:cubicBezTo>
                      <a:cubicBezTo>
                        <a:pt x="192495" y="62123"/>
                        <a:pt x="194949" y="59678"/>
                        <a:pt x="196566" y="56758"/>
                      </a:cubicBezTo>
                      <a:lnTo>
                        <a:pt x="98590" y="0"/>
                      </a:lnTo>
                    </a:path>
                  </a:pathLst>
                </a:custGeom>
                <a:solidFill>
                  <a:srgbClr val="280068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7C38CCA7-F8A3-E4D4-FEAF-A0A9A9D52C3D}"/>
                    </a:ext>
                  </a:extLst>
                </p:cNvPr>
                <p:cNvSpPr/>
                <p:nvPr/>
              </p:nvSpPr>
              <p:spPr>
                <a:xfrm>
                  <a:off x="4782115" y="5298431"/>
                  <a:ext cx="100327" cy="113103"/>
                </a:xfrm>
                <a:custGeom>
                  <a:avLst/>
                  <a:gdLst>
                    <a:gd name="connsiteX0" fmla="*/ 100317 w 100327"/>
                    <a:gd name="connsiteY0" fmla="*/ 10049 h 113103"/>
                    <a:gd name="connsiteX1" fmla="*/ 97857 w 100327"/>
                    <a:gd name="connsiteY1" fmla="*/ 0 h 113103"/>
                    <a:gd name="connsiteX2" fmla="*/ 0 w 100327"/>
                    <a:gd name="connsiteY2" fmla="*/ 56345 h 113103"/>
                    <a:gd name="connsiteX3" fmla="*/ 97975 w 100327"/>
                    <a:gd name="connsiteY3" fmla="*/ 113104 h 113103"/>
                    <a:gd name="connsiteX4" fmla="*/ 100327 w 100327"/>
                    <a:gd name="connsiteY4" fmla="*/ 103246 h 113103"/>
                    <a:gd name="connsiteX5" fmla="*/ 100317 w 100327"/>
                    <a:gd name="connsiteY5" fmla="*/ 10049 h 11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327" h="113103">
                      <a:moveTo>
                        <a:pt x="100317" y="10049"/>
                      </a:moveTo>
                      <a:cubicBezTo>
                        <a:pt x="100316" y="6246"/>
                        <a:pt x="99502" y="2885"/>
                        <a:pt x="97857" y="0"/>
                      </a:cubicBezTo>
                      <a:lnTo>
                        <a:pt x="0" y="56345"/>
                      </a:lnTo>
                      <a:lnTo>
                        <a:pt x="97975" y="113104"/>
                      </a:lnTo>
                      <a:cubicBezTo>
                        <a:pt x="99546" y="110262"/>
                        <a:pt x="100326" y="106967"/>
                        <a:pt x="100327" y="103246"/>
                      </a:cubicBezTo>
                      <a:cubicBezTo>
                        <a:pt x="100327" y="103246"/>
                        <a:pt x="100327" y="41121"/>
                        <a:pt x="100317" y="10049"/>
                      </a:cubicBezTo>
                    </a:path>
                  </a:pathLst>
                </a:custGeom>
                <a:solidFill>
                  <a:srgbClr val="390091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E32502E5-476F-EF0D-A3B2-A69AEC20C0FA}"/>
                    </a:ext>
                  </a:extLst>
                </p:cNvPr>
                <p:cNvSpPr/>
                <p:nvPr/>
              </p:nvSpPr>
              <p:spPr>
                <a:xfrm>
                  <a:off x="4824246" y="5333556"/>
                  <a:ext cx="42442" cy="42442"/>
                </a:xfrm>
                <a:custGeom>
                  <a:avLst/>
                  <a:gdLst>
                    <a:gd name="connsiteX0" fmla="*/ 15915 w 42442"/>
                    <a:gd name="connsiteY0" fmla="*/ 0 h 42442"/>
                    <a:gd name="connsiteX1" fmla="*/ 15915 w 42442"/>
                    <a:gd name="connsiteY1" fmla="*/ 10611 h 42442"/>
                    <a:gd name="connsiteX2" fmla="*/ 26526 w 42442"/>
                    <a:gd name="connsiteY2" fmla="*/ 10611 h 42442"/>
                    <a:gd name="connsiteX3" fmla="*/ 26526 w 42442"/>
                    <a:gd name="connsiteY3" fmla="*/ 0 h 42442"/>
                    <a:gd name="connsiteX4" fmla="*/ 31832 w 42442"/>
                    <a:gd name="connsiteY4" fmla="*/ 0 h 42442"/>
                    <a:gd name="connsiteX5" fmla="*/ 31832 w 42442"/>
                    <a:gd name="connsiteY5" fmla="*/ 10611 h 42442"/>
                    <a:gd name="connsiteX6" fmla="*/ 42442 w 42442"/>
                    <a:gd name="connsiteY6" fmla="*/ 10611 h 42442"/>
                    <a:gd name="connsiteX7" fmla="*/ 42442 w 42442"/>
                    <a:gd name="connsiteY7" fmla="*/ 15916 h 42442"/>
                    <a:gd name="connsiteX8" fmla="*/ 31832 w 42442"/>
                    <a:gd name="connsiteY8" fmla="*/ 15916 h 42442"/>
                    <a:gd name="connsiteX9" fmla="*/ 31832 w 42442"/>
                    <a:gd name="connsiteY9" fmla="*/ 26526 h 42442"/>
                    <a:gd name="connsiteX10" fmla="*/ 42442 w 42442"/>
                    <a:gd name="connsiteY10" fmla="*/ 26526 h 42442"/>
                    <a:gd name="connsiteX11" fmla="*/ 42442 w 42442"/>
                    <a:gd name="connsiteY11" fmla="*/ 31832 h 42442"/>
                    <a:gd name="connsiteX12" fmla="*/ 31832 w 42442"/>
                    <a:gd name="connsiteY12" fmla="*/ 31832 h 42442"/>
                    <a:gd name="connsiteX13" fmla="*/ 31832 w 42442"/>
                    <a:gd name="connsiteY13" fmla="*/ 42442 h 42442"/>
                    <a:gd name="connsiteX14" fmla="*/ 26526 w 42442"/>
                    <a:gd name="connsiteY14" fmla="*/ 42442 h 42442"/>
                    <a:gd name="connsiteX15" fmla="*/ 26526 w 42442"/>
                    <a:gd name="connsiteY15" fmla="*/ 31832 h 42442"/>
                    <a:gd name="connsiteX16" fmla="*/ 15915 w 42442"/>
                    <a:gd name="connsiteY16" fmla="*/ 31832 h 42442"/>
                    <a:gd name="connsiteX17" fmla="*/ 15915 w 42442"/>
                    <a:gd name="connsiteY17" fmla="*/ 42442 h 42442"/>
                    <a:gd name="connsiteX18" fmla="*/ 10610 w 42442"/>
                    <a:gd name="connsiteY18" fmla="*/ 42442 h 42442"/>
                    <a:gd name="connsiteX19" fmla="*/ 10610 w 42442"/>
                    <a:gd name="connsiteY19" fmla="*/ 31832 h 42442"/>
                    <a:gd name="connsiteX20" fmla="*/ 0 w 42442"/>
                    <a:gd name="connsiteY20" fmla="*/ 31832 h 42442"/>
                    <a:gd name="connsiteX21" fmla="*/ 0 w 42442"/>
                    <a:gd name="connsiteY21" fmla="*/ 26526 h 42442"/>
                    <a:gd name="connsiteX22" fmla="*/ 10610 w 42442"/>
                    <a:gd name="connsiteY22" fmla="*/ 26526 h 42442"/>
                    <a:gd name="connsiteX23" fmla="*/ 10610 w 42442"/>
                    <a:gd name="connsiteY23" fmla="*/ 15916 h 42442"/>
                    <a:gd name="connsiteX24" fmla="*/ 0 w 42442"/>
                    <a:gd name="connsiteY24" fmla="*/ 15916 h 42442"/>
                    <a:gd name="connsiteX25" fmla="*/ 0 w 42442"/>
                    <a:gd name="connsiteY25" fmla="*/ 10611 h 42442"/>
                    <a:gd name="connsiteX26" fmla="*/ 10610 w 42442"/>
                    <a:gd name="connsiteY26" fmla="*/ 10611 h 42442"/>
                    <a:gd name="connsiteX27" fmla="*/ 10610 w 42442"/>
                    <a:gd name="connsiteY27" fmla="*/ 0 h 42442"/>
                    <a:gd name="connsiteX28" fmla="*/ 15915 w 42442"/>
                    <a:gd name="connsiteY28" fmla="*/ 0 h 42442"/>
                    <a:gd name="connsiteX29" fmla="*/ 26526 w 42442"/>
                    <a:gd name="connsiteY29" fmla="*/ 15916 h 42442"/>
                    <a:gd name="connsiteX30" fmla="*/ 15915 w 42442"/>
                    <a:gd name="connsiteY30" fmla="*/ 15916 h 42442"/>
                    <a:gd name="connsiteX31" fmla="*/ 15915 w 42442"/>
                    <a:gd name="connsiteY31" fmla="*/ 26526 h 42442"/>
                    <a:gd name="connsiteX32" fmla="*/ 26526 w 42442"/>
                    <a:gd name="connsiteY32" fmla="*/ 26526 h 42442"/>
                    <a:gd name="connsiteX33" fmla="*/ 26526 w 42442"/>
                    <a:gd name="connsiteY33" fmla="*/ 15916 h 42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42442" h="42442">
                      <a:moveTo>
                        <a:pt x="15915" y="0"/>
                      </a:moveTo>
                      <a:lnTo>
                        <a:pt x="15915" y="10611"/>
                      </a:lnTo>
                      <a:lnTo>
                        <a:pt x="26526" y="10611"/>
                      </a:lnTo>
                      <a:lnTo>
                        <a:pt x="26526" y="0"/>
                      </a:lnTo>
                      <a:lnTo>
                        <a:pt x="31832" y="0"/>
                      </a:lnTo>
                      <a:lnTo>
                        <a:pt x="31832" y="10611"/>
                      </a:lnTo>
                      <a:lnTo>
                        <a:pt x="42442" y="10611"/>
                      </a:lnTo>
                      <a:lnTo>
                        <a:pt x="42442" y="15916"/>
                      </a:lnTo>
                      <a:lnTo>
                        <a:pt x="31832" y="15916"/>
                      </a:lnTo>
                      <a:lnTo>
                        <a:pt x="31832" y="26526"/>
                      </a:lnTo>
                      <a:lnTo>
                        <a:pt x="42442" y="26526"/>
                      </a:lnTo>
                      <a:lnTo>
                        <a:pt x="42442" y="31832"/>
                      </a:lnTo>
                      <a:lnTo>
                        <a:pt x="31832" y="31832"/>
                      </a:lnTo>
                      <a:lnTo>
                        <a:pt x="31832" y="42442"/>
                      </a:lnTo>
                      <a:lnTo>
                        <a:pt x="26526" y="42442"/>
                      </a:lnTo>
                      <a:lnTo>
                        <a:pt x="26526" y="31832"/>
                      </a:lnTo>
                      <a:lnTo>
                        <a:pt x="15915" y="31832"/>
                      </a:lnTo>
                      <a:lnTo>
                        <a:pt x="15915" y="42442"/>
                      </a:lnTo>
                      <a:lnTo>
                        <a:pt x="10610" y="42442"/>
                      </a:lnTo>
                      <a:lnTo>
                        <a:pt x="10610" y="31832"/>
                      </a:lnTo>
                      <a:lnTo>
                        <a:pt x="0" y="31832"/>
                      </a:lnTo>
                      <a:lnTo>
                        <a:pt x="0" y="26526"/>
                      </a:lnTo>
                      <a:lnTo>
                        <a:pt x="10610" y="26526"/>
                      </a:lnTo>
                      <a:lnTo>
                        <a:pt x="10610" y="15916"/>
                      </a:lnTo>
                      <a:lnTo>
                        <a:pt x="0" y="15916"/>
                      </a:lnTo>
                      <a:lnTo>
                        <a:pt x="0" y="10611"/>
                      </a:lnTo>
                      <a:lnTo>
                        <a:pt x="10610" y="10611"/>
                      </a:lnTo>
                      <a:lnTo>
                        <a:pt x="10610" y="0"/>
                      </a:lnTo>
                      <a:lnTo>
                        <a:pt x="15915" y="0"/>
                      </a:lnTo>
                      <a:close/>
                      <a:moveTo>
                        <a:pt x="26526" y="15916"/>
                      </a:moveTo>
                      <a:lnTo>
                        <a:pt x="15915" y="15916"/>
                      </a:lnTo>
                      <a:lnTo>
                        <a:pt x="15915" y="26526"/>
                      </a:lnTo>
                      <a:lnTo>
                        <a:pt x="26526" y="26526"/>
                      </a:lnTo>
                      <a:lnTo>
                        <a:pt x="26526" y="159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585FCA32-9EB8-6FAC-48A0-70C8CA58D784}"/>
                    </a:ext>
                  </a:extLst>
                </p:cNvPr>
                <p:cNvSpPr/>
                <p:nvPr/>
              </p:nvSpPr>
              <p:spPr>
                <a:xfrm>
                  <a:off x="4707518" y="5280267"/>
                  <a:ext cx="139633" cy="149625"/>
                </a:xfrm>
                <a:custGeom>
                  <a:avLst/>
                  <a:gdLst>
                    <a:gd name="connsiteX0" fmla="*/ 74813 w 139633"/>
                    <a:gd name="connsiteY0" fmla="*/ 0 h 149625"/>
                    <a:gd name="connsiteX1" fmla="*/ 139594 w 139633"/>
                    <a:gd name="connsiteY1" fmla="*/ 37372 h 149625"/>
                    <a:gd name="connsiteX2" fmla="*/ 139468 w 139633"/>
                    <a:gd name="connsiteY2" fmla="*/ 37157 h 149625"/>
                    <a:gd name="connsiteX3" fmla="*/ 106906 w 139633"/>
                    <a:gd name="connsiteY3" fmla="*/ 55905 h 149625"/>
                    <a:gd name="connsiteX4" fmla="*/ 75238 w 139633"/>
                    <a:gd name="connsiteY4" fmla="*/ 37562 h 149625"/>
                    <a:gd name="connsiteX5" fmla="*/ 74813 w 139633"/>
                    <a:gd name="connsiteY5" fmla="*/ 37559 h 149625"/>
                    <a:gd name="connsiteX6" fmla="*/ 37559 w 139633"/>
                    <a:gd name="connsiteY6" fmla="*/ 74812 h 149625"/>
                    <a:gd name="connsiteX7" fmla="*/ 42473 w 139633"/>
                    <a:gd name="connsiteY7" fmla="*/ 93294 h 149625"/>
                    <a:gd name="connsiteX8" fmla="*/ 74813 w 139633"/>
                    <a:gd name="connsiteY8" fmla="*/ 112065 h 149625"/>
                    <a:gd name="connsiteX9" fmla="*/ 107275 w 139633"/>
                    <a:gd name="connsiteY9" fmla="*/ 93079 h 149625"/>
                    <a:gd name="connsiteX10" fmla="*/ 107120 w 139633"/>
                    <a:gd name="connsiteY10" fmla="*/ 93350 h 149625"/>
                    <a:gd name="connsiteX11" fmla="*/ 139633 w 139633"/>
                    <a:gd name="connsiteY11" fmla="*/ 112186 h 149625"/>
                    <a:gd name="connsiteX12" fmla="*/ 75646 w 139633"/>
                    <a:gd name="connsiteY12" fmla="*/ 149620 h 149625"/>
                    <a:gd name="connsiteX13" fmla="*/ 74813 w 139633"/>
                    <a:gd name="connsiteY13" fmla="*/ 149625 h 149625"/>
                    <a:gd name="connsiteX14" fmla="*/ 9908 w 139633"/>
                    <a:gd name="connsiteY14" fmla="*/ 112042 h 149625"/>
                    <a:gd name="connsiteX15" fmla="*/ 0 w 139633"/>
                    <a:gd name="connsiteY15" fmla="*/ 74812 h 149625"/>
                    <a:gd name="connsiteX16" fmla="*/ 74813 w 139633"/>
                    <a:gd name="connsiteY16" fmla="*/ 0 h 14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633" h="149625">
                      <a:moveTo>
                        <a:pt x="74813" y="0"/>
                      </a:moveTo>
                      <a:cubicBezTo>
                        <a:pt x="102489" y="0"/>
                        <a:pt x="126652" y="15030"/>
                        <a:pt x="139594" y="37372"/>
                      </a:cubicBezTo>
                      <a:lnTo>
                        <a:pt x="139468" y="37157"/>
                      </a:lnTo>
                      <a:lnTo>
                        <a:pt x="106906" y="55905"/>
                      </a:lnTo>
                      <a:cubicBezTo>
                        <a:pt x="100490" y="45044"/>
                        <a:pt x="88729" y="37713"/>
                        <a:pt x="75238" y="37562"/>
                      </a:cubicBezTo>
                      <a:lnTo>
                        <a:pt x="74813" y="37559"/>
                      </a:lnTo>
                      <a:cubicBezTo>
                        <a:pt x="54239" y="37559"/>
                        <a:pt x="37559" y="54238"/>
                        <a:pt x="37559" y="74812"/>
                      </a:cubicBezTo>
                      <a:cubicBezTo>
                        <a:pt x="37559" y="81540"/>
                        <a:pt x="39353" y="87847"/>
                        <a:pt x="42473" y="93294"/>
                      </a:cubicBezTo>
                      <a:cubicBezTo>
                        <a:pt x="48894" y="104504"/>
                        <a:pt x="60966" y="112065"/>
                        <a:pt x="74813" y="112065"/>
                      </a:cubicBezTo>
                      <a:cubicBezTo>
                        <a:pt x="88746" y="112065"/>
                        <a:pt x="100886" y="104408"/>
                        <a:pt x="107275" y="93079"/>
                      </a:cubicBezTo>
                      <a:lnTo>
                        <a:pt x="107120" y="93350"/>
                      </a:lnTo>
                      <a:lnTo>
                        <a:pt x="139633" y="112186"/>
                      </a:lnTo>
                      <a:cubicBezTo>
                        <a:pt x="126832" y="134337"/>
                        <a:pt x="103000" y="149322"/>
                        <a:pt x="75646" y="149620"/>
                      </a:cubicBezTo>
                      <a:lnTo>
                        <a:pt x="74813" y="149625"/>
                      </a:lnTo>
                      <a:cubicBezTo>
                        <a:pt x="47050" y="149625"/>
                        <a:pt x="22818" y="134502"/>
                        <a:pt x="9908" y="112042"/>
                      </a:cubicBezTo>
                      <a:cubicBezTo>
                        <a:pt x="3606" y="101078"/>
                        <a:pt x="0" y="88367"/>
                        <a:pt x="0" y="74812"/>
                      </a:cubicBezTo>
                      <a:cubicBezTo>
                        <a:pt x="0" y="33495"/>
                        <a:pt x="33494" y="0"/>
                        <a:pt x="748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5F295A-9768-C56D-BCDF-3D4DC08EBE6A}"/>
                  </a:ext>
                </a:extLst>
              </p:cNvPr>
              <p:cNvSpPr txBox="1"/>
              <p:nvPr/>
            </p:nvSpPr>
            <p:spPr>
              <a:xfrm>
                <a:off x="4488150" y="5483342"/>
                <a:ext cx="13465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C#</a:t>
                </a:r>
                <a:endParaRPr lang="ko-KR" altLang="en-US" dirty="0"/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1A99452-D713-7761-2E9F-6D3FBD357FCB}"/>
                </a:ext>
              </a:extLst>
            </p:cNvPr>
            <p:cNvGrpSpPr/>
            <p:nvPr/>
          </p:nvGrpSpPr>
          <p:grpSpPr>
            <a:xfrm>
              <a:off x="6788455" y="5187449"/>
              <a:ext cx="336631" cy="418486"/>
              <a:chOff x="5678731" y="5206142"/>
              <a:chExt cx="336631" cy="41848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6E7F1C2-3F55-CD8E-E3C5-56D4A241BE57}"/>
                  </a:ext>
                </a:extLst>
              </p:cNvPr>
              <p:cNvGrpSpPr/>
              <p:nvPr/>
            </p:nvGrpSpPr>
            <p:grpSpPr>
              <a:xfrm>
                <a:off x="5708446" y="5206142"/>
                <a:ext cx="277200" cy="277200"/>
                <a:chOff x="5624709" y="5269888"/>
                <a:chExt cx="253987" cy="256749"/>
              </a:xfrm>
            </p:grpSpPr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13941FC2-E561-2EF6-B5F0-2BC750F49476}"/>
                    </a:ext>
                  </a:extLst>
                </p:cNvPr>
                <p:cNvSpPr/>
                <p:nvPr/>
              </p:nvSpPr>
              <p:spPr>
                <a:xfrm>
                  <a:off x="5624709" y="5269888"/>
                  <a:ext cx="188016" cy="189840"/>
                </a:xfrm>
                <a:custGeom>
                  <a:avLst/>
                  <a:gdLst>
                    <a:gd name="connsiteX0" fmla="*/ 320080 w 479654"/>
                    <a:gd name="connsiteY0" fmla="*/ 29 h 484307"/>
                    <a:gd name="connsiteX1" fmla="*/ 245419 w 479654"/>
                    <a:gd name="connsiteY1" fmla="*/ 6405 h 484307"/>
                    <a:gd name="connsiteX2" fmla="*/ 167260 w 479654"/>
                    <a:gd name="connsiteY2" fmla="*/ 87652 h 484307"/>
                    <a:gd name="connsiteX3" fmla="*/ 167260 w 479654"/>
                    <a:gd name="connsiteY3" fmla="*/ 147218 h 484307"/>
                    <a:gd name="connsiteX4" fmla="*/ 323519 w 479654"/>
                    <a:gd name="connsiteY4" fmla="*/ 147218 h 484307"/>
                    <a:gd name="connsiteX5" fmla="*/ 323519 w 479654"/>
                    <a:gd name="connsiteY5" fmla="*/ 167069 h 484307"/>
                    <a:gd name="connsiteX6" fmla="*/ 167260 w 479654"/>
                    <a:gd name="connsiteY6" fmla="*/ 167069 h 484307"/>
                    <a:gd name="connsiteX7" fmla="*/ 108627 w 479654"/>
                    <a:gd name="connsiteY7" fmla="*/ 167069 h 484307"/>
                    <a:gd name="connsiteX8" fmla="*/ 11002 w 479654"/>
                    <a:gd name="connsiteY8" fmla="*/ 246277 h 484307"/>
                    <a:gd name="connsiteX9" fmla="*/ 11002 w 479654"/>
                    <a:gd name="connsiteY9" fmla="*/ 405100 h 484307"/>
                    <a:gd name="connsiteX10" fmla="*/ 94056 w 479654"/>
                    <a:gd name="connsiteY10" fmla="*/ 484307 h 484307"/>
                    <a:gd name="connsiteX11" fmla="*/ 147788 w 479654"/>
                    <a:gd name="connsiteY11" fmla="*/ 484307 h 484307"/>
                    <a:gd name="connsiteX12" fmla="*/ 147788 w 479654"/>
                    <a:gd name="connsiteY12" fmla="*/ 412910 h 484307"/>
                    <a:gd name="connsiteX13" fmla="*/ 245413 w 479654"/>
                    <a:gd name="connsiteY13" fmla="*/ 315809 h 484307"/>
                    <a:gd name="connsiteX14" fmla="*/ 401496 w 479654"/>
                    <a:gd name="connsiteY14" fmla="*/ 315809 h 484307"/>
                    <a:gd name="connsiteX15" fmla="*/ 479655 w 479654"/>
                    <a:gd name="connsiteY15" fmla="*/ 236427 h 484307"/>
                    <a:gd name="connsiteX16" fmla="*/ 479655 w 479654"/>
                    <a:gd name="connsiteY16" fmla="*/ 87629 h 484307"/>
                    <a:gd name="connsiteX17" fmla="*/ 401496 w 479654"/>
                    <a:gd name="connsiteY17" fmla="*/ 6381 h 484307"/>
                    <a:gd name="connsiteX18" fmla="*/ 320074 w 479654"/>
                    <a:gd name="connsiteY18" fmla="*/ 5 h 484307"/>
                    <a:gd name="connsiteX19" fmla="*/ 235569 w 479654"/>
                    <a:gd name="connsiteY19" fmla="*/ 47932 h 484307"/>
                    <a:gd name="connsiteX20" fmla="*/ 264891 w 479654"/>
                    <a:gd name="connsiteY20" fmla="*/ 77802 h 484307"/>
                    <a:gd name="connsiteX21" fmla="*/ 235569 w 479654"/>
                    <a:gd name="connsiteY21" fmla="*/ 107492 h 484307"/>
                    <a:gd name="connsiteX22" fmla="*/ 206246 w 479654"/>
                    <a:gd name="connsiteY22" fmla="*/ 77802 h 484307"/>
                    <a:gd name="connsiteX23" fmla="*/ 235569 w 479654"/>
                    <a:gd name="connsiteY23" fmla="*/ 47932 h 48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9654" h="484307">
                      <a:moveTo>
                        <a:pt x="320080" y="29"/>
                      </a:moveTo>
                      <a:cubicBezTo>
                        <a:pt x="293363" y="153"/>
                        <a:pt x="267852" y="2431"/>
                        <a:pt x="245419" y="6405"/>
                      </a:cubicBezTo>
                      <a:cubicBezTo>
                        <a:pt x="179267" y="18091"/>
                        <a:pt x="167260" y="42541"/>
                        <a:pt x="167260" y="87652"/>
                      </a:cubicBezTo>
                      <a:lnTo>
                        <a:pt x="167260" y="147218"/>
                      </a:lnTo>
                      <a:lnTo>
                        <a:pt x="323519" y="147218"/>
                      </a:lnTo>
                      <a:lnTo>
                        <a:pt x="323519" y="167069"/>
                      </a:lnTo>
                      <a:lnTo>
                        <a:pt x="167260" y="167069"/>
                      </a:lnTo>
                      <a:lnTo>
                        <a:pt x="108627" y="167069"/>
                      </a:lnTo>
                      <a:cubicBezTo>
                        <a:pt x="63212" y="167069"/>
                        <a:pt x="23416" y="194370"/>
                        <a:pt x="11002" y="246277"/>
                      </a:cubicBezTo>
                      <a:cubicBezTo>
                        <a:pt x="-3348" y="305785"/>
                        <a:pt x="-3983" y="342970"/>
                        <a:pt x="11002" y="405100"/>
                      </a:cubicBezTo>
                      <a:cubicBezTo>
                        <a:pt x="22110" y="451366"/>
                        <a:pt x="48641" y="484307"/>
                        <a:pt x="94056" y="484307"/>
                      </a:cubicBezTo>
                      <a:lnTo>
                        <a:pt x="147788" y="484307"/>
                      </a:lnTo>
                      <a:lnTo>
                        <a:pt x="147788" y="412910"/>
                      </a:lnTo>
                      <a:cubicBezTo>
                        <a:pt x="147788" y="361329"/>
                        <a:pt x="192415" y="315809"/>
                        <a:pt x="245413" y="315809"/>
                      </a:cubicBezTo>
                      <a:lnTo>
                        <a:pt x="401496" y="315809"/>
                      </a:lnTo>
                      <a:cubicBezTo>
                        <a:pt x="444947" y="315809"/>
                        <a:pt x="479655" y="280035"/>
                        <a:pt x="479655" y="236427"/>
                      </a:cubicBezTo>
                      <a:lnTo>
                        <a:pt x="479655" y="87629"/>
                      </a:lnTo>
                      <a:cubicBezTo>
                        <a:pt x="479655" y="45280"/>
                        <a:pt x="443927" y="13492"/>
                        <a:pt x="401496" y="6381"/>
                      </a:cubicBezTo>
                      <a:cubicBezTo>
                        <a:pt x="374651" y="1913"/>
                        <a:pt x="346797" y="-117"/>
                        <a:pt x="320074" y="5"/>
                      </a:cubicBezTo>
                      <a:close/>
                      <a:moveTo>
                        <a:pt x="235569" y="47932"/>
                      </a:moveTo>
                      <a:cubicBezTo>
                        <a:pt x="251713" y="47932"/>
                        <a:pt x="264891" y="61331"/>
                        <a:pt x="264891" y="77802"/>
                      </a:cubicBezTo>
                      <a:cubicBezTo>
                        <a:pt x="264891" y="94215"/>
                        <a:pt x="251707" y="107492"/>
                        <a:pt x="235569" y="107492"/>
                      </a:cubicBezTo>
                      <a:cubicBezTo>
                        <a:pt x="219372" y="107492"/>
                        <a:pt x="206246" y="94221"/>
                        <a:pt x="206246" y="77802"/>
                      </a:cubicBezTo>
                      <a:cubicBezTo>
                        <a:pt x="206246" y="61331"/>
                        <a:pt x="219372" y="47932"/>
                        <a:pt x="235569" y="479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A9FD4"/>
                    </a:gs>
                    <a:gs pos="50000">
                      <a:srgbClr val="4584B6"/>
                    </a:gs>
                    <a:gs pos="100000">
                      <a:srgbClr val="306998"/>
                    </a:gs>
                  </a:gsLst>
                  <a:lin ang="2458589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815FADE9-1AE8-56BA-D40B-722855B572FA}"/>
                    </a:ext>
                  </a:extLst>
                </p:cNvPr>
                <p:cNvSpPr/>
                <p:nvPr/>
              </p:nvSpPr>
              <p:spPr>
                <a:xfrm>
                  <a:off x="5690272" y="5335358"/>
                  <a:ext cx="188424" cy="191279"/>
                </a:xfrm>
                <a:custGeom>
                  <a:avLst/>
                  <a:gdLst>
                    <a:gd name="connsiteX0" fmla="*/ 331867 w 480693"/>
                    <a:gd name="connsiteY0" fmla="*/ 0 h 487977"/>
                    <a:gd name="connsiteX1" fmla="*/ 331867 w 480693"/>
                    <a:gd name="connsiteY1" fmla="*/ 69416 h 487977"/>
                    <a:gd name="connsiteX2" fmla="*/ 234242 w 480693"/>
                    <a:gd name="connsiteY2" fmla="*/ 168498 h 487977"/>
                    <a:gd name="connsiteX3" fmla="*/ 78158 w 480693"/>
                    <a:gd name="connsiteY3" fmla="*/ 168498 h 487977"/>
                    <a:gd name="connsiteX4" fmla="*/ 0 w 480693"/>
                    <a:gd name="connsiteY4" fmla="*/ 247880 h 487977"/>
                    <a:gd name="connsiteX5" fmla="*/ 0 w 480693"/>
                    <a:gd name="connsiteY5" fmla="*/ 396679 h 487977"/>
                    <a:gd name="connsiteX6" fmla="*/ 78158 w 480693"/>
                    <a:gd name="connsiteY6" fmla="*/ 476061 h 487977"/>
                    <a:gd name="connsiteX7" fmla="*/ 234242 w 480693"/>
                    <a:gd name="connsiteY7" fmla="*/ 476061 h 487977"/>
                    <a:gd name="connsiteX8" fmla="*/ 312401 w 480693"/>
                    <a:gd name="connsiteY8" fmla="*/ 396679 h 487977"/>
                    <a:gd name="connsiteX9" fmla="*/ 312401 w 480693"/>
                    <a:gd name="connsiteY9" fmla="*/ 337113 h 487977"/>
                    <a:gd name="connsiteX10" fmla="*/ 156317 w 480693"/>
                    <a:gd name="connsiteY10" fmla="*/ 337113 h 487977"/>
                    <a:gd name="connsiteX11" fmla="*/ 156317 w 480693"/>
                    <a:gd name="connsiteY11" fmla="*/ 317261 h 487977"/>
                    <a:gd name="connsiteX12" fmla="*/ 312401 w 480693"/>
                    <a:gd name="connsiteY12" fmla="*/ 317261 h 487977"/>
                    <a:gd name="connsiteX13" fmla="*/ 390559 w 480693"/>
                    <a:gd name="connsiteY13" fmla="*/ 317261 h 487977"/>
                    <a:gd name="connsiteX14" fmla="*/ 468717 w 480693"/>
                    <a:gd name="connsiteY14" fmla="*/ 238054 h 487977"/>
                    <a:gd name="connsiteX15" fmla="*/ 468717 w 480693"/>
                    <a:gd name="connsiteY15" fmla="*/ 79231 h 487977"/>
                    <a:gd name="connsiteX16" fmla="*/ 390559 w 480693"/>
                    <a:gd name="connsiteY16" fmla="*/ 23 h 487977"/>
                    <a:gd name="connsiteX17" fmla="*/ 331926 w 480693"/>
                    <a:gd name="connsiteY17" fmla="*/ 23 h 487977"/>
                    <a:gd name="connsiteX18" fmla="*/ 244092 w 480693"/>
                    <a:gd name="connsiteY18" fmla="*/ 376862 h 487977"/>
                    <a:gd name="connsiteX19" fmla="*/ 273415 w 480693"/>
                    <a:gd name="connsiteY19" fmla="*/ 406552 h 487977"/>
                    <a:gd name="connsiteX20" fmla="*/ 244092 w 480693"/>
                    <a:gd name="connsiteY20" fmla="*/ 436422 h 487977"/>
                    <a:gd name="connsiteX21" fmla="*/ 214770 w 480693"/>
                    <a:gd name="connsiteY21" fmla="*/ 406552 h 487977"/>
                    <a:gd name="connsiteX22" fmla="*/ 244092 w 480693"/>
                    <a:gd name="connsiteY22" fmla="*/ 376862 h 48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80693" h="487977">
                      <a:moveTo>
                        <a:pt x="331867" y="0"/>
                      </a:moveTo>
                      <a:lnTo>
                        <a:pt x="331867" y="69416"/>
                      </a:lnTo>
                      <a:cubicBezTo>
                        <a:pt x="331867" y="123218"/>
                        <a:pt x="286255" y="168498"/>
                        <a:pt x="234242" y="168498"/>
                      </a:cubicBezTo>
                      <a:lnTo>
                        <a:pt x="78158" y="168498"/>
                      </a:lnTo>
                      <a:cubicBezTo>
                        <a:pt x="35401" y="168498"/>
                        <a:pt x="0" y="205089"/>
                        <a:pt x="0" y="247880"/>
                      </a:cubicBezTo>
                      <a:lnTo>
                        <a:pt x="0" y="396679"/>
                      </a:lnTo>
                      <a:cubicBezTo>
                        <a:pt x="0" y="439028"/>
                        <a:pt x="36829" y="463938"/>
                        <a:pt x="78158" y="476061"/>
                      </a:cubicBezTo>
                      <a:cubicBezTo>
                        <a:pt x="127624" y="490609"/>
                        <a:pt x="175084" y="493237"/>
                        <a:pt x="234242" y="476061"/>
                      </a:cubicBezTo>
                      <a:cubicBezTo>
                        <a:pt x="273584" y="464672"/>
                        <a:pt x="312401" y="441744"/>
                        <a:pt x="312401" y="396679"/>
                      </a:cubicBezTo>
                      <a:lnTo>
                        <a:pt x="312401" y="337113"/>
                      </a:lnTo>
                      <a:lnTo>
                        <a:pt x="156317" y="337113"/>
                      </a:lnTo>
                      <a:lnTo>
                        <a:pt x="156317" y="317261"/>
                      </a:lnTo>
                      <a:lnTo>
                        <a:pt x="312401" y="317261"/>
                      </a:lnTo>
                      <a:lnTo>
                        <a:pt x="390559" y="317261"/>
                      </a:lnTo>
                      <a:cubicBezTo>
                        <a:pt x="435974" y="317261"/>
                        <a:pt x="452923" y="285584"/>
                        <a:pt x="468717" y="238054"/>
                      </a:cubicBezTo>
                      <a:cubicBezTo>
                        <a:pt x="485031" y="189101"/>
                        <a:pt x="484337" y="142002"/>
                        <a:pt x="468717" y="79231"/>
                      </a:cubicBezTo>
                      <a:cubicBezTo>
                        <a:pt x="457492" y="34020"/>
                        <a:pt x="436055" y="23"/>
                        <a:pt x="390559" y="23"/>
                      </a:cubicBezTo>
                      <a:lnTo>
                        <a:pt x="331926" y="23"/>
                      </a:lnTo>
                      <a:close/>
                      <a:moveTo>
                        <a:pt x="244092" y="376862"/>
                      </a:moveTo>
                      <a:cubicBezTo>
                        <a:pt x="260289" y="376862"/>
                        <a:pt x="273415" y="390133"/>
                        <a:pt x="273415" y="406552"/>
                      </a:cubicBezTo>
                      <a:cubicBezTo>
                        <a:pt x="273415" y="423023"/>
                        <a:pt x="260289" y="436422"/>
                        <a:pt x="244092" y="436422"/>
                      </a:cubicBezTo>
                      <a:cubicBezTo>
                        <a:pt x="227948" y="436422"/>
                        <a:pt x="214770" y="423023"/>
                        <a:pt x="214770" y="406552"/>
                      </a:cubicBezTo>
                      <a:cubicBezTo>
                        <a:pt x="214770" y="390139"/>
                        <a:pt x="227953" y="376862"/>
                        <a:pt x="244092" y="3768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D43B"/>
                    </a:gs>
                    <a:gs pos="50000">
                      <a:srgbClr val="FFDE57"/>
                    </a:gs>
                    <a:gs pos="100000">
                      <a:srgbClr val="FFE873"/>
                    </a:gs>
                  </a:gsLst>
                  <a:lin ang="14098288" scaled="1"/>
                </a:gradFill>
                <a:ln w="5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76C87E-2437-9916-852E-C5EF77C8A369}"/>
                  </a:ext>
                </a:extLst>
              </p:cNvPr>
              <p:cNvSpPr txBox="1"/>
              <p:nvPr/>
            </p:nvSpPr>
            <p:spPr>
              <a:xfrm>
                <a:off x="5678731" y="5483342"/>
                <a:ext cx="336631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Python</a:t>
                </a:r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D7217-0AA7-9A15-2AA7-158104AF1D20}"/>
              </a:ext>
            </a:extLst>
          </p:cNvPr>
          <p:cNvGrpSpPr/>
          <p:nvPr/>
        </p:nvGrpSpPr>
        <p:grpSpPr>
          <a:xfrm>
            <a:off x="6148507" y="5702249"/>
            <a:ext cx="1196020" cy="418486"/>
            <a:chOff x="6136694" y="5702249"/>
            <a:chExt cx="1196020" cy="418486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8A57066-478B-2F6A-49D3-DEBE19809E58}"/>
                </a:ext>
              </a:extLst>
            </p:cNvPr>
            <p:cNvGrpSpPr/>
            <p:nvPr/>
          </p:nvGrpSpPr>
          <p:grpSpPr>
            <a:xfrm>
              <a:off x="6587317" y="5702249"/>
              <a:ext cx="745397" cy="416674"/>
              <a:chOff x="4215057" y="5717823"/>
              <a:chExt cx="745397" cy="416674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5D7D36CF-8CD3-889A-8196-AFA69892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9155" y="5717823"/>
                <a:ext cx="277200" cy="275388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6635E8-E294-87A7-57C9-7EB6EA3541E3}"/>
                  </a:ext>
                </a:extLst>
              </p:cNvPr>
              <p:cNvSpPr txBox="1"/>
              <p:nvPr/>
            </p:nvSpPr>
            <p:spPr>
              <a:xfrm>
                <a:off x="4215057" y="5993211"/>
                <a:ext cx="745397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  <a:endParaRPr lang="ko-KR" altLang="en-US" dirty="0"/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1D49BCE-7DB6-C13D-E2D3-AEE6E963BDBE}"/>
                </a:ext>
              </a:extLst>
            </p:cNvPr>
            <p:cNvGrpSpPr/>
            <p:nvPr/>
          </p:nvGrpSpPr>
          <p:grpSpPr>
            <a:xfrm>
              <a:off x="6136694" y="5702249"/>
              <a:ext cx="246862" cy="418486"/>
              <a:chOff x="5718207" y="5706100"/>
              <a:chExt cx="246862" cy="418486"/>
            </a:xfrm>
          </p:grpSpPr>
          <p:grpSp>
            <p:nvGrpSpPr>
              <p:cNvPr id="167" name="그래픽 165">
                <a:extLst>
                  <a:ext uri="{FF2B5EF4-FFF2-40B4-BE49-F238E27FC236}">
                    <a16:creationId xmlns:a16="http://schemas.microsoft.com/office/drawing/2014/main" id="{B19BBEC6-EDF7-754B-9229-63F52D0E6B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18821" y="5706100"/>
                <a:ext cx="245635" cy="277200"/>
                <a:chOff x="5686425" y="2967037"/>
                <a:chExt cx="815339" cy="920114"/>
              </a:xfrm>
            </p:grpSpPr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4D76DD8F-981D-8F85-6634-C27B31BFF4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F57E2B0-5F44-041F-2498-81978A8C1575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17E872B3-A8B4-AB01-36E3-20FE02EFA71F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82EB85D9-2738-C251-A459-B18416410767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2606D0-143B-9E2E-416A-6BBB4A37AEE1}"/>
                  </a:ext>
                </a:extLst>
              </p:cNvPr>
              <p:cNvSpPr txBox="1"/>
              <p:nvPr/>
            </p:nvSpPr>
            <p:spPr>
              <a:xfrm>
                <a:off x="5718207" y="5983300"/>
                <a:ext cx="246862" cy="141286"/>
              </a:xfrm>
              <a:prstGeom prst="rect">
                <a:avLst/>
              </a:prstGeom>
              <a:noFill/>
            </p:spPr>
            <p:txBody>
              <a:bodyPr wrap="none" lIns="0" tIns="18000" rIns="0" bIns="0" rtlCol="0" anchor="b">
                <a:spAutoFit/>
              </a:bodyPr>
              <a:lstStyle>
                <a:defPPr>
                  <a:defRPr lang="ko-KR"/>
                </a:defPPr>
                <a:lvl1pPr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Unity</a:t>
                </a:r>
                <a:endParaRPr lang="ko-KR" altLang="en-US" dirty="0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C949676-BF41-EC99-6ABC-E98AF8183E70}"/>
              </a:ext>
            </a:extLst>
          </p:cNvPr>
          <p:cNvGrpSpPr/>
          <p:nvPr/>
        </p:nvGrpSpPr>
        <p:grpSpPr>
          <a:xfrm>
            <a:off x="8566358" y="6217049"/>
            <a:ext cx="277210" cy="418486"/>
            <a:chOff x="5074421" y="6225328"/>
            <a:chExt cx="277210" cy="418486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08219A15-D9C0-5B03-9CEF-344E0206E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4421" y="6225328"/>
              <a:ext cx="277210" cy="277200"/>
            </a:xfrm>
            <a:custGeom>
              <a:avLst/>
              <a:gdLst>
                <a:gd name="connsiteX0" fmla="*/ 318630 w 324752"/>
                <a:gd name="connsiteY0" fmla="*/ 147906 h 324740"/>
                <a:gd name="connsiteX1" fmla="*/ 176831 w 324752"/>
                <a:gd name="connsiteY1" fmla="*/ 6125 h 324740"/>
                <a:gd name="connsiteX2" fmla="*/ 147260 w 324752"/>
                <a:gd name="connsiteY2" fmla="*/ 6125 h 324740"/>
                <a:gd name="connsiteX3" fmla="*/ 117817 w 324752"/>
                <a:gd name="connsiteY3" fmla="*/ 35570 h 324740"/>
                <a:gd name="connsiteX4" fmla="*/ 155165 w 324752"/>
                <a:gd name="connsiteY4" fmla="*/ 72918 h 324740"/>
                <a:gd name="connsiteX5" fmla="*/ 180716 w 324752"/>
                <a:gd name="connsiteY5" fmla="*/ 78871 h 324740"/>
                <a:gd name="connsiteX6" fmla="*/ 186616 w 324752"/>
                <a:gd name="connsiteY6" fmla="*/ 104581 h 324740"/>
                <a:gd name="connsiteX7" fmla="*/ 222613 w 324752"/>
                <a:gd name="connsiteY7" fmla="*/ 140578 h 324740"/>
                <a:gd name="connsiteX8" fmla="*/ 248323 w 324752"/>
                <a:gd name="connsiteY8" fmla="*/ 146482 h 324740"/>
                <a:gd name="connsiteX9" fmla="*/ 248323 w 324752"/>
                <a:gd name="connsiteY9" fmla="*/ 181671 h 324740"/>
                <a:gd name="connsiteX10" fmla="*/ 213122 w 324752"/>
                <a:gd name="connsiteY10" fmla="*/ 181671 h 324740"/>
                <a:gd name="connsiteX11" fmla="*/ 207706 w 324752"/>
                <a:gd name="connsiteY11" fmla="*/ 154608 h 324740"/>
                <a:gd name="connsiteX12" fmla="*/ 174136 w 324752"/>
                <a:gd name="connsiteY12" fmla="*/ 121037 h 324740"/>
                <a:gd name="connsiteX13" fmla="*/ 174133 w 324752"/>
                <a:gd name="connsiteY13" fmla="*/ 209378 h 324740"/>
                <a:gd name="connsiteX14" fmla="*/ 180715 w 324752"/>
                <a:gd name="connsiteY14" fmla="*/ 214084 h 324740"/>
                <a:gd name="connsiteX15" fmla="*/ 180715 w 324752"/>
                <a:gd name="connsiteY15" fmla="*/ 249282 h 324740"/>
                <a:gd name="connsiteX16" fmla="*/ 145525 w 324752"/>
                <a:gd name="connsiteY16" fmla="*/ 249282 h 324740"/>
                <a:gd name="connsiteX17" fmla="*/ 145525 w 324752"/>
                <a:gd name="connsiteY17" fmla="*/ 214084 h 324740"/>
                <a:gd name="connsiteX18" fmla="*/ 153673 w 324752"/>
                <a:gd name="connsiteY18" fmla="*/ 208654 h 324740"/>
                <a:gd name="connsiteX19" fmla="*/ 153673 w 324752"/>
                <a:gd name="connsiteY19" fmla="*/ 119493 h 324740"/>
                <a:gd name="connsiteX20" fmla="*/ 145524 w 324752"/>
                <a:gd name="connsiteY20" fmla="*/ 114062 h 324740"/>
                <a:gd name="connsiteX21" fmla="*/ 140164 w 324752"/>
                <a:gd name="connsiteY21" fmla="*/ 86857 h 324740"/>
                <a:gd name="connsiteX22" fmla="*/ 103346 w 324752"/>
                <a:gd name="connsiteY22" fmla="*/ 50034 h 324740"/>
                <a:gd name="connsiteX23" fmla="*/ 6127 w 324752"/>
                <a:gd name="connsiteY23" fmla="*/ 147251 h 324740"/>
                <a:gd name="connsiteX24" fmla="*/ 6127 w 324752"/>
                <a:gd name="connsiteY24" fmla="*/ 176834 h 324740"/>
                <a:gd name="connsiteX25" fmla="*/ 147917 w 324752"/>
                <a:gd name="connsiteY25" fmla="*/ 318615 h 324740"/>
                <a:gd name="connsiteX26" fmla="*/ 177494 w 324752"/>
                <a:gd name="connsiteY26" fmla="*/ 318615 h 324740"/>
                <a:gd name="connsiteX27" fmla="*/ 318628 w 324752"/>
                <a:gd name="connsiteY27" fmla="*/ 177504 h 324740"/>
                <a:gd name="connsiteX28" fmla="*/ 318628 w 324752"/>
                <a:gd name="connsiteY28" fmla="*/ 147918 h 3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752" h="324740">
                  <a:moveTo>
                    <a:pt x="318630" y="147906"/>
                  </a:moveTo>
                  <a:lnTo>
                    <a:pt x="176831" y="6125"/>
                  </a:lnTo>
                  <a:cubicBezTo>
                    <a:pt x="168673" y="-2042"/>
                    <a:pt x="155429" y="-2042"/>
                    <a:pt x="147260" y="6125"/>
                  </a:cubicBezTo>
                  <a:lnTo>
                    <a:pt x="117817" y="35570"/>
                  </a:lnTo>
                  <a:lnTo>
                    <a:pt x="155165" y="72918"/>
                  </a:lnTo>
                  <a:cubicBezTo>
                    <a:pt x="163847" y="69986"/>
                    <a:pt x="173799" y="71952"/>
                    <a:pt x="180716" y="78871"/>
                  </a:cubicBezTo>
                  <a:cubicBezTo>
                    <a:pt x="187670" y="85833"/>
                    <a:pt x="189621" y="95870"/>
                    <a:pt x="186616" y="104581"/>
                  </a:cubicBezTo>
                  <a:lnTo>
                    <a:pt x="222613" y="140578"/>
                  </a:lnTo>
                  <a:cubicBezTo>
                    <a:pt x="231321" y="137577"/>
                    <a:pt x="241369" y="139515"/>
                    <a:pt x="248323" y="146482"/>
                  </a:cubicBezTo>
                  <a:cubicBezTo>
                    <a:pt x="258045" y="156201"/>
                    <a:pt x="258045" y="171950"/>
                    <a:pt x="248323" y="181671"/>
                  </a:cubicBezTo>
                  <a:cubicBezTo>
                    <a:pt x="238600" y="191396"/>
                    <a:pt x="222851" y="191396"/>
                    <a:pt x="213122" y="181671"/>
                  </a:cubicBezTo>
                  <a:cubicBezTo>
                    <a:pt x="205812" y="174355"/>
                    <a:pt x="204004" y="163615"/>
                    <a:pt x="207706" y="154608"/>
                  </a:cubicBezTo>
                  <a:lnTo>
                    <a:pt x="174136" y="121037"/>
                  </a:lnTo>
                  <a:lnTo>
                    <a:pt x="174133" y="209378"/>
                  </a:lnTo>
                  <a:cubicBezTo>
                    <a:pt x="176503" y="210551"/>
                    <a:pt x="178740" y="212117"/>
                    <a:pt x="180715" y="214084"/>
                  </a:cubicBezTo>
                  <a:cubicBezTo>
                    <a:pt x="190434" y="223802"/>
                    <a:pt x="190434" y="239548"/>
                    <a:pt x="180715" y="249282"/>
                  </a:cubicBezTo>
                  <a:cubicBezTo>
                    <a:pt x="170993" y="258999"/>
                    <a:pt x="155237" y="258999"/>
                    <a:pt x="145525" y="249282"/>
                  </a:cubicBezTo>
                  <a:cubicBezTo>
                    <a:pt x="135805" y="239548"/>
                    <a:pt x="135805" y="223802"/>
                    <a:pt x="145525" y="214084"/>
                  </a:cubicBezTo>
                  <a:cubicBezTo>
                    <a:pt x="147927" y="211685"/>
                    <a:pt x="150707" y="209870"/>
                    <a:pt x="153673" y="208654"/>
                  </a:cubicBezTo>
                  <a:lnTo>
                    <a:pt x="153673" y="119493"/>
                  </a:lnTo>
                  <a:cubicBezTo>
                    <a:pt x="150706" y="118281"/>
                    <a:pt x="147929" y="116480"/>
                    <a:pt x="145524" y="114062"/>
                  </a:cubicBezTo>
                  <a:cubicBezTo>
                    <a:pt x="138161" y="106705"/>
                    <a:pt x="136387" y="95899"/>
                    <a:pt x="140164" y="86857"/>
                  </a:cubicBezTo>
                  <a:lnTo>
                    <a:pt x="103346" y="50034"/>
                  </a:lnTo>
                  <a:lnTo>
                    <a:pt x="6127" y="147251"/>
                  </a:lnTo>
                  <a:cubicBezTo>
                    <a:pt x="-2042" y="155424"/>
                    <a:pt x="-2042" y="168667"/>
                    <a:pt x="6127" y="176834"/>
                  </a:cubicBezTo>
                  <a:lnTo>
                    <a:pt x="147917" y="318615"/>
                  </a:lnTo>
                  <a:cubicBezTo>
                    <a:pt x="156080" y="326782"/>
                    <a:pt x="169319" y="326782"/>
                    <a:pt x="177494" y="318615"/>
                  </a:cubicBezTo>
                  <a:lnTo>
                    <a:pt x="318628" y="177504"/>
                  </a:lnTo>
                  <a:cubicBezTo>
                    <a:pt x="326794" y="169334"/>
                    <a:pt x="326794" y="156086"/>
                    <a:pt x="318628" y="147918"/>
                  </a:cubicBezTo>
                </a:path>
              </a:pathLst>
            </a:custGeom>
            <a:solidFill>
              <a:srgbClr val="F05133"/>
            </a:solidFill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C5D470-53D5-92EE-8FB7-C189F34FC106}"/>
                </a:ext>
              </a:extLst>
            </p:cNvPr>
            <p:cNvSpPr txBox="1"/>
            <p:nvPr/>
          </p:nvSpPr>
          <p:spPr>
            <a:xfrm>
              <a:off x="5152913" y="6502528"/>
              <a:ext cx="120226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git</a:t>
              </a:r>
              <a:endParaRPr lang="ko-KR" altLang="en-US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91B08B4-8B67-4938-1252-A6E919E7108B}"/>
              </a:ext>
            </a:extLst>
          </p:cNvPr>
          <p:cNvGrpSpPr/>
          <p:nvPr/>
        </p:nvGrpSpPr>
        <p:grpSpPr>
          <a:xfrm>
            <a:off x="10531722" y="6217049"/>
            <a:ext cx="536882" cy="418486"/>
            <a:chOff x="6501297" y="6243372"/>
            <a:chExt cx="536882" cy="418486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E7D8795-83C8-BF7F-5E6B-196EC9D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297" y="6243372"/>
              <a:ext cx="536882" cy="2772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3436A1C-527D-3E13-4B9B-59CBFB92BB80}"/>
                </a:ext>
              </a:extLst>
            </p:cNvPr>
            <p:cNvSpPr txBox="1"/>
            <p:nvPr/>
          </p:nvSpPr>
          <p:spPr>
            <a:xfrm>
              <a:off x="6601423" y="6520572"/>
              <a:ext cx="336631" cy="141286"/>
            </a:xfrm>
            <a:prstGeom prst="rect">
              <a:avLst/>
            </a:prstGeom>
            <a:noFill/>
          </p:spPr>
          <p:txBody>
            <a:bodyPr wrap="none" lIns="0" tIns="18000" rIns="0" bIns="0" rtlCol="0" anchor="b">
              <a:spAutoFit/>
            </a:bodyPr>
            <a:lstStyle>
              <a:defPPr>
                <a:defRPr lang="ko-KR"/>
              </a:defPPr>
              <a:lvl1pPr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MySQL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BA845A-E694-8C25-6C95-231F64CECB5C}"/>
              </a:ext>
            </a:extLst>
          </p:cNvPr>
          <p:cNvGrpSpPr/>
          <p:nvPr/>
        </p:nvGrpSpPr>
        <p:grpSpPr>
          <a:xfrm>
            <a:off x="336000" y="188913"/>
            <a:ext cx="11520000" cy="920050"/>
            <a:chOff x="334963" y="188913"/>
            <a:chExt cx="11520000" cy="9200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5DAAA6-7EB2-84C1-5ADC-796BB94E3106}"/>
                </a:ext>
              </a:extLst>
            </p:cNvPr>
            <p:cNvSpPr/>
            <p:nvPr/>
          </p:nvSpPr>
          <p:spPr>
            <a:xfrm>
              <a:off x="334963" y="188913"/>
              <a:ext cx="11520000" cy="920050"/>
            </a:xfrm>
            <a:prstGeom prst="rect">
              <a:avLst/>
            </a:prstGeom>
            <a:solidFill>
              <a:srgbClr val="E1F2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E64EC-5EAF-2B45-FA6E-C126AB573945}"/>
                </a:ext>
              </a:extLst>
            </p:cNvPr>
            <p:cNvSpPr txBox="1"/>
            <p:nvPr/>
          </p:nvSpPr>
          <p:spPr>
            <a:xfrm>
              <a:off x="1583311" y="464272"/>
              <a:ext cx="90233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별</a:t>
              </a:r>
              <a:r>
                <a:rPr lang="ko-KR" altLang="en-US" sz="2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전투를 즐기던 </a:t>
              </a:r>
              <a:r>
                <a:rPr lang="ko-KR" altLang="en-US" sz="2400" b="1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유저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캐릭터마다 </a:t>
              </a:r>
              <a:r>
                <a:rPr lang="ko-KR" altLang="en-US" sz="20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특색 있는 전투를 설계하는</a:t>
              </a:r>
              <a:r>
                <a:rPr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기획자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B638F9-92DE-BCAD-2B6E-3979A55C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A2951AF6-525A-4DE5-86ED-C97CAB7FB3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64304"/>
            <a:ext cx="25648" cy="13850"/>
          </a:xfrm>
        </p:spPr>
        <p:txBody>
          <a:bodyPr wrap="none" lIns="0" tIns="0" rIns="0" bIns="0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소개</a:t>
            </a:r>
          </a:p>
        </p:txBody>
      </p:sp>
      <p:pic>
        <p:nvPicPr>
          <p:cNvPr id="9" name="그림 8" descr="인간의 얼굴, 사람, 목, 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2DC71F-F9EA-4C85-7BB1-CCBFC9432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41640"/>
            <a:ext cx="1242408" cy="15873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CF7506B-EDFE-F3CB-55E1-6E413E10C48A}"/>
              </a:ext>
            </a:extLst>
          </p:cNvPr>
          <p:cNvSpPr/>
          <p:nvPr/>
        </p:nvSpPr>
        <p:spPr>
          <a:xfrm>
            <a:off x="336000" y="1841640"/>
            <a:ext cx="1242408" cy="15873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E79A-166D-8C25-7E85-B8DFF181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9190068-59AA-694D-96E7-F1752391FB1D}"/>
              </a:ext>
            </a:extLst>
          </p:cNvPr>
          <p:cNvGrpSpPr/>
          <p:nvPr/>
        </p:nvGrpSpPr>
        <p:grpSpPr>
          <a:xfrm>
            <a:off x="334963" y="188912"/>
            <a:ext cx="11521037" cy="292006"/>
            <a:chOff x="334963" y="3815363"/>
            <a:chExt cx="11521037" cy="292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FFBB75-1189-5003-5AE9-ACE6DE94996D}"/>
                </a:ext>
              </a:extLst>
            </p:cNvPr>
            <p:cNvSpPr txBox="1"/>
            <p:nvPr/>
          </p:nvSpPr>
          <p:spPr>
            <a:xfrm>
              <a:off x="334963" y="3815363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D89A68-B7C9-FE39-8063-E28BA848D2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4107369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8DCDAE-9288-3EF7-43E5-DB3648D21F11}"/>
              </a:ext>
            </a:extLst>
          </p:cNvPr>
          <p:cNvGrpSpPr/>
          <p:nvPr/>
        </p:nvGrpSpPr>
        <p:grpSpPr>
          <a:xfrm>
            <a:off x="334962" y="1191656"/>
            <a:ext cx="5652241" cy="2615563"/>
            <a:chOff x="334962" y="1191656"/>
            <a:chExt cx="5652241" cy="261556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A98DCE-FDDD-DA47-5AC4-74A46451E9F4}"/>
                </a:ext>
              </a:extLst>
            </p:cNvPr>
            <p:cNvSpPr/>
            <p:nvPr/>
          </p:nvSpPr>
          <p:spPr>
            <a:xfrm>
              <a:off x="334963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1386D8-A822-B4A8-BC06-C6657B3953B5}"/>
                </a:ext>
              </a:extLst>
            </p:cNvPr>
            <p:cNvSpPr/>
            <p:nvPr/>
          </p:nvSpPr>
          <p:spPr>
            <a:xfrm>
              <a:off x="334962" y="1667219"/>
              <a:ext cx="1306800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657D47-39C5-021F-B23D-CD92DC68DC3D}"/>
                </a:ext>
              </a:extLst>
            </p:cNvPr>
            <p:cNvSpPr/>
            <p:nvPr/>
          </p:nvSpPr>
          <p:spPr>
            <a:xfrm>
              <a:off x="334963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09434-77C7-BF3A-0F17-C15CA63DF78B}"/>
                </a:ext>
              </a:extLst>
            </p:cNvPr>
            <p:cNvSpPr txBox="1"/>
            <p:nvPr/>
          </p:nvSpPr>
          <p:spPr>
            <a:xfrm>
              <a:off x="450266" y="1375592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교육 사항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EFB8E4-8BD1-2005-E3A9-13319E2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66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0471CED-8528-B490-7F61-7142B1DEED83}"/>
                </a:ext>
              </a:extLst>
            </p:cNvPr>
            <p:cNvGrpSpPr/>
            <p:nvPr/>
          </p:nvGrpSpPr>
          <p:grpSpPr>
            <a:xfrm>
              <a:off x="450266" y="1784801"/>
              <a:ext cx="5421634" cy="1566307"/>
              <a:chOff x="450266" y="1744161"/>
              <a:chExt cx="5421634" cy="156630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33D373-1F72-EE94-3833-A76DFB7F108D}"/>
                  </a:ext>
                </a:extLst>
              </p:cNvPr>
              <p:cNvSpPr txBox="1"/>
              <p:nvPr/>
            </p:nvSpPr>
            <p:spPr>
              <a:xfrm>
                <a:off x="450266" y="1744161"/>
                <a:ext cx="7662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NCS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국비 교육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8D8E2-6F92-EFE0-4D75-4F88B0E00A66}"/>
                  </a:ext>
                </a:extLst>
              </p:cNvPr>
              <p:cNvSpPr txBox="1"/>
              <p:nvPr/>
            </p:nvSpPr>
            <p:spPr>
              <a:xfrm>
                <a:off x="450266" y="1898049"/>
                <a:ext cx="908903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2024.03 ~ 2024.06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72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일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(360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시간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0EFD334-3F89-6FDC-7198-A617545F490F}"/>
                  </a:ext>
                </a:extLst>
              </p:cNvPr>
              <p:cNvGrpSpPr/>
              <p:nvPr/>
            </p:nvGrpSpPr>
            <p:grpSpPr>
              <a:xfrm>
                <a:off x="1757452" y="1744161"/>
                <a:ext cx="2058256" cy="636960"/>
                <a:chOff x="1568943" y="520969"/>
                <a:chExt cx="2058256" cy="63696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0E5B0D-9255-08F6-26B1-45FFDDDADD35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674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정보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03AFD0-3227-724A-D6F3-6C4116A81B36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058256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과정명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 콘텐츠 기획자 양성 과정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기관 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: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아텐츠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게임 아카데미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CA52BEE-F4F3-214D-F896-69F251549745}"/>
                  </a:ext>
                </a:extLst>
              </p:cNvPr>
              <p:cNvGrpSpPr/>
              <p:nvPr/>
            </p:nvGrpSpPr>
            <p:grpSpPr>
              <a:xfrm>
                <a:off x="1757452" y="2535009"/>
                <a:ext cx="3741409" cy="775459"/>
                <a:chOff x="1568943" y="1626154"/>
                <a:chExt cx="3741409" cy="77545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B42000A-F18A-EAEC-1C6A-3C33C701F81D}"/>
                    </a:ext>
                  </a:extLst>
                </p:cNvPr>
                <p:cNvSpPr txBox="1"/>
                <p:nvPr/>
              </p:nvSpPr>
              <p:spPr>
                <a:xfrm>
                  <a:off x="1568943" y="1626154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교육 내용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AE65A9-52A2-B691-C1B9-D33FFB692915}"/>
                    </a:ext>
                  </a:extLst>
                </p:cNvPr>
                <p:cNvSpPr txBox="1"/>
                <p:nvPr/>
              </p:nvSpPr>
              <p:spPr>
                <a:xfrm>
                  <a:off x="1568943" y="1780042"/>
                  <a:ext cx="3741409" cy="621571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UI/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레벨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시스템 등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다양한 기획 파트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수업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진행 후 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문서 작성 및 평가 실시</a:t>
                  </a:r>
                  <a:b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</a:b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총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7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파트 별 평가 중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6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번의 평가에서 반 석차 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 이내의 점수 획득</a:t>
                  </a:r>
                  <a:r>
                    <a:rPr lang="en-US" altLang="ko-KR" sz="9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기획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시스템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역할을 위주로 </a:t>
                  </a:r>
                  <a:r>
                    <a:rPr lang="en-US" altLang="ko-KR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b="1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번의 팀 프로젝트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진행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DC6B135-B93E-9D16-DB4E-994A1BC97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452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A770562-EDCA-DC61-E136-C51724044BD2}"/>
              </a:ext>
            </a:extLst>
          </p:cNvPr>
          <p:cNvGrpSpPr/>
          <p:nvPr/>
        </p:nvGrpSpPr>
        <p:grpSpPr>
          <a:xfrm>
            <a:off x="6204797" y="1191656"/>
            <a:ext cx="5652240" cy="2615563"/>
            <a:chOff x="6204797" y="1191656"/>
            <a:chExt cx="5652240" cy="26155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7F8E28-02DA-51A1-478C-96FC1CA003F6}"/>
                </a:ext>
              </a:extLst>
            </p:cNvPr>
            <p:cNvSpPr/>
            <p:nvPr/>
          </p:nvSpPr>
          <p:spPr>
            <a:xfrm>
              <a:off x="6204797" y="1191656"/>
              <a:ext cx="5652240" cy="261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C16B1D-1EE5-70A8-D674-1D539D081C15}"/>
                </a:ext>
              </a:extLst>
            </p:cNvPr>
            <p:cNvSpPr/>
            <p:nvPr/>
          </p:nvSpPr>
          <p:spPr>
            <a:xfrm>
              <a:off x="6204797" y="1191656"/>
              <a:ext cx="5652239" cy="475560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5D1A7E-75A8-BD57-DCA5-C68DB9660C60}"/>
                </a:ext>
              </a:extLst>
            </p:cNvPr>
            <p:cNvSpPr/>
            <p:nvPr/>
          </p:nvSpPr>
          <p:spPr>
            <a:xfrm>
              <a:off x="6204797" y="1667219"/>
              <a:ext cx="1307186" cy="21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10AE5F-9218-4EDB-8801-343194CA4055}"/>
                </a:ext>
              </a:extLst>
            </p:cNvPr>
            <p:cNvSpPr txBox="1"/>
            <p:nvPr/>
          </p:nvSpPr>
          <p:spPr>
            <a:xfrm>
              <a:off x="6320100" y="1375592"/>
              <a:ext cx="1150956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경력 사항 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신입</a:t>
              </a:r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dirty="0">
                <a:latin typeface="페이퍼로지 7 Bold" pitchFamily="2" charset="-127"/>
                <a:ea typeface="페이퍼로지 7 Bold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F185A2D-E66E-1609-82BA-E34681167817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00" y="1667598"/>
              <a:ext cx="5421634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2310873-B7D4-0FE5-FE49-51AE0C197380}"/>
                </a:ext>
              </a:extLst>
            </p:cNvPr>
            <p:cNvGrpSpPr/>
            <p:nvPr/>
          </p:nvGrpSpPr>
          <p:grpSpPr>
            <a:xfrm>
              <a:off x="6320100" y="1784801"/>
              <a:ext cx="5421634" cy="1427808"/>
              <a:chOff x="6320100" y="1744161"/>
              <a:chExt cx="5421634" cy="14278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7C2EF7-E040-B9C9-6CA7-E7AAC59CE56C}"/>
                  </a:ext>
                </a:extLst>
              </p:cNvPr>
              <p:cNvSpPr txBox="1"/>
              <p:nvPr/>
            </p:nvSpPr>
            <p:spPr>
              <a:xfrm>
                <a:off x="6320100" y="1744161"/>
                <a:ext cx="106599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프리것버드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현장실습</a:t>
                </a: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ko-KR" altLang="en-US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7E9A45-C842-A871-02D1-9518DC5D1FF1}"/>
                  </a:ext>
                </a:extLst>
              </p:cNvPr>
              <p:cNvSpPr txBox="1"/>
              <p:nvPr/>
            </p:nvSpPr>
            <p:spPr>
              <a:xfrm>
                <a:off x="6320100" y="1898049"/>
                <a:ext cx="868828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t">
                <a:spAutoFit/>
              </a:bodyPr>
              <a:lstStyle/>
              <a:p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2021.06 ~ 2021.08</a:t>
                </a:r>
              </a:p>
              <a:p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총 급여 </a:t>
                </a:r>
                <a:r>
                  <a:rPr lang="en-US" altLang="ko-KR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80</a:t>
                </a:r>
                <a:r>
                  <a:rPr lang="ko-KR" altLang="en-US" sz="8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만원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C4875B1-A240-C28B-68C9-49F78D12E077}"/>
                  </a:ext>
                </a:extLst>
              </p:cNvPr>
              <p:cNvGrpSpPr/>
              <p:nvPr/>
            </p:nvGrpSpPr>
            <p:grpSpPr>
              <a:xfrm>
                <a:off x="7627286" y="1744161"/>
                <a:ext cx="2160848" cy="636960"/>
                <a:chOff x="1568943" y="520969"/>
                <a:chExt cx="2160848" cy="63696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BBE3F-1196-BE68-CD54-9E1B4B30C358}"/>
                    </a:ext>
                  </a:extLst>
                </p:cNvPr>
                <p:cNvSpPr txBox="1"/>
                <p:nvPr/>
              </p:nvSpPr>
              <p:spPr>
                <a:xfrm>
                  <a:off x="1568943" y="520969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업무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15CD63F-8B1C-D9A6-8BB2-554367D5CAAC}"/>
                    </a:ext>
                  </a:extLst>
                </p:cNvPr>
                <p:cNvSpPr txBox="1"/>
                <p:nvPr/>
              </p:nvSpPr>
              <p:spPr>
                <a:xfrm>
                  <a:off x="1568943" y="674857"/>
                  <a:ext cx="2160848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 다이어그램 작성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Unity, C#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으로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하이퍼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캐주얼 게임 개발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3F3147-ED7A-113B-BBF0-A00FB7B39F5B}"/>
                  </a:ext>
                </a:extLst>
              </p:cNvPr>
              <p:cNvGrpSpPr/>
              <p:nvPr/>
            </p:nvGrpSpPr>
            <p:grpSpPr>
              <a:xfrm>
                <a:off x="7627286" y="2535009"/>
                <a:ext cx="3606757" cy="636960"/>
                <a:chOff x="7403186" y="1311817"/>
                <a:chExt cx="3606757" cy="63696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BDCD049-5227-01BB-1C36-A0D7E1DBD27D}"/>
                    </a:ext>
                  </a:extLst>
                </p:cNvPr>
                <p:cNvSpPr txBox="1"/>
                <p:nvPr/>
              </p:nvSpPr>
              <p:spPr>
                <a:xfrm>
                  <a:off x="7403186" y="1311817"/>
                  <a:ext cx="57066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주요 결과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7326E6-5942-C992-F3F7-76D427B66C4E}"/>
                    </a:ext>
                  </a:extLst>
                </p:cNvPr>
                <p:cNvSpPr txBox="1"/>
                <p:nvPr/>
              </p:nvSpPr>
              <p:spPr>
                <a:xfrm>
                  <a:off x="7403186" y="1465705"/>
                  <a:ext cx="3606757" cy="483072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현장 교육 장려 장학금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 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학부 특성화 장학금 수령</a:t>
                  </a: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marL="171450" indent="-17145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산학 협력 특화 교육 </a:t>
                  </a:r>
                  <a:r>
                    <a:rPr lang="ko-KR" altLang="en-US" sz="1000" dirty="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인증제</a:t>
                  </a:r>
                  <a:r>
                    <a:rPr lang="en-US" altLang="ko-KR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(TU-SHIFT+)</a:t>
                  </a:r>
                  <a:r>
                    <a:rPr lang="ko-KR" altLang="en-US" sz="100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현장 실무형 인재로 인증</a:t>
                  </a:r>
                </a:p>
              </p:txBody>
            </p:sp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D261F77-6E12-7DAD-46BF-62F349D41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286" y="2458065"/>
                <a:ext cx="4114448" cy="0"/>
              </a:xfrm>
              <a:prstGeom prst="line">
                <a:avLst/>
              </a:prstGeom>
              <a:ln w="3175">
                <a:solidFill>
                  <a:srgbClr val="DEDED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7116F8-98EB-8D6F-3308-F20072BF4EE6}"/>
              </a:ext>
            </a:extLst>
          </p:cNvPr>
          <p:cNvGrpSpPr/>
          <p:nvPr/>
        </p:nvGrpSpPr>
        <p:grpSpPr>
          <a:xfrm>
            <a:off x="334963" y="4356738"/>
            <a:ext cx="5652240" cy="1495422"/>
            <a:chOff x="334963" y="4356738"/>
            <a:chExt cx="5652240" cy="149542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6288921-C1ED-2B33-1757-43B2A7944006}"/>
                </a:ext>
              </a:extLst>
            </p:cNvPr>
            <p:cNvSpPr/>
            <p:nvPr/>
          </p:nvSpPr>
          <p:spPr>
            <a:xfrm>
              <a:off x="334963" y="4356738"/>
              <a:ext cx="5652240" cy="1495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2DE820-F72E-229F-1004-D3BC7DBF1960}"/>
                </a:ext>
              </a:extLst>
            </p:cNvPr>
            <p:cNvSpPr/>
            <p:nvPr/>
          </p:nvSpPr>
          <p:spPr>
            <a:xfrm>
              <a:off x="334963" y="4832299"/>
              <a:ext cx="1306800" cy="1019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74CE9-0187-2379-A603-A7C6E91319E8}"/>
                </a:ext>
              </a:extLst>
            </p:cNvPr>
            <p:cNvSpPr txBox="1"/>
            <p:nvPr/>
          </p:nvSpPr>
          <p:spPr>
            <a:xfrm>
              <a:off x="450266" y="4951915"/>
              <a:ext cx="77425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한국공학대학교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게임 공학과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6E009B-6266-62DB-47DE-D7C2C4D1FF89}"/>
                </a:ext>
              </a:extLst>
            </p:cNvPr>
            <p:cNvSpPr txBox="1"/>
            <p:nvPr/>
          </p:nvSpPr>
          <p:spPr>
            <a:xfrm>
              <a:off x="450266" y="5298164"/>
              <a:ext cx="883255" cy="195814"/>
            </a:xfrm>
            <a:prstGeom prst="rect">
              <a:avLst/>
            </a:prstGeom>
            <a:noFill/>
          </p:spPr>
          <p:txBody>
            <a:bodyPr wrap="none" lIns="0" tIns="72000" rIns="0" bIns="0" rtlCol="0" anchor="t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2017.03 ~ 2023.02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A09274-0445-E850-BEBD-8116249D4058}"/>
                </a:ext>
              </a:extLst>
            </p:cNvPr>
            <p:cNvSpPr txBox="1"/>
            <p:nvPr/>
          </p:nvSpPr>
          <p:spPr>
            <a:xfrm>
              <a:off x="1757452" y="4951915"/>
              <a:ext cx="4153381" cy="41036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학점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3.27/4.5</a:t>
              </a:r>
            </a:p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다양한 프로젝트 참여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졸업작품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전공 수업 팀 프로젝트 등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B7B72AE-DE43-85D9-C2DF-3419554DC650}"/>
                </a:ext>
              </a:extLst>
            </p:cNvPr>
            <p:cNvSpPr/>
            <p:nvPr/>
          </p:nvSpPr>
          <p:spPr>
            <a:xfrm>
              <a:off x="334963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D7DFB6-4DCA-30D1-E778-D430E0D527AF}"/>
                </a:ext>
              </a:extLst>
            </p:cNvPr>
            <p:cNvSpPr txBox="1"/>
            <p:nvPr/>
          </p:nvSpPr>
          <p:spPr>
            <a:xfrm>
              <a:off x="450283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학력 사항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28E8086-F981-A26B-15DC-4EEF9F6B6A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283" y="4832301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B6F283E-885A-38B7-CC53-BDD58F0121A8}"/>
              </a:ext>
            </a:extLst>
          </p:cNvPr>
          <p:cNvGrpSpPr/>
          <p:nvPr/>
        </p:nvGrpSpPr>
        <p:grpSpPr>
          <a:xfrm>
            <a:off x="6204796" y="4356738"/>
            <a:ext cx="5652242" cy="1495421"/>
            <a:chOff x="6204796" y="4356738"/>
            <a:chExt cx="5652242" cy="149542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B966E5-6EE8-9D9B-E72A-11543C76E74B}"/>
                </a:ext>
              </a:extLst>
            </p:cNvPr>
            <p:cNvSpPr/>
            <p:nvPr/>
          </p:nvSpPr>
          <p:spPr>
            <a:xfrm>
              <a:off x="6204798" y="4356739"/>
              <a:ext cx="5652240" cy="1495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F4AF43-7799-8ED3-6CA4-1232558A7D5A}"/>
                </a:ext>
              </a:extLst>
            </p:cNvPr>
            <p:cNvSpPr/>
            <p:nvPr/>
          </p:nvSpPr>
          <p:spPr>
            <a:xfrm>
              <a:off x="6204796" y="4356738"/>
              <a:ext cx="5652240" cy="475562"/>
            </a:xfrm>
            <a:prstGeom prst="rect">
              <a:avLst/>
            </a:prstGeom>
            <a:solidFill>
              <a:srgbClr val="E1F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5342F2-7ADA-199F-9D72-AF503FA50338}"/>
                </a:ext>
              </a:extLst>
            </p:cNvPr>
            <p:cNvSpPr txBox="1"/>
            <p:nvPr/>
          </p:nvSpPr>
          <p:spPr>
            <a:xfrm>
              <a:off x="6320117" y="4540295"/>
              <a:ext cx="6748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병역 사항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491A41C-5EB0-0D64-13D9-6183CEF2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320117" y="4874973"/>
              <a:ext cx="54216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4D227-220C-D60B-61FF-7D2BE3E7439E}"/>
                </a:ext>
              </a:extLst>
            </p:cNvPr>
            <p:cNvSpPr txBox="1"/>
            <p:nvPr/>
          </p:nvSpPr>
          <p:spPr>
            <a:xfrm>
              <a:off x="6320117" y="4951915"/>
              <a:ext cx="205505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171450" indent="-17145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육군 병장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만기 전역 </a:t>
              </a:r>
              <a:r>
                <a:rPr lang="en-US" altLang="ko-KR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(2019.06~2021.01)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CB553B1-A667-7979-50F7-F626C82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D97461C7-11E4-E63E-0EC3-1B3DBC46A7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3400" y="88702"/>
            <a:ext cx="2564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이력</a:t>
            </a:r>
          </a:p>
        </p:txBody>
      </p:sp>
    </p:spTree>
    <p:extLst>
      <p:ext uri="{BB962C8B-B14F-4D97-AF65-F5344CB8AC3E}">
        <p14:creationId xmlns:p14="http://schemas.microsoft.com/office/powerpoint/2010/main" val="6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F839-3DAE-0EC2-8556-F189AB34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152590-CF1A-A7FB-EA30-839F23022875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CD34A-D77B-A494-32DA-5DFD061AA2A1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BEC5FC-DF92-5709-B073-3A1AB79C46E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C4D170-B247-42F8-F6C2-315E76FC51F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7986FAF-4F59-F41E-F158-EBB946258BB5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558776-33AE-8FB5-C2DB-0CE3D66B31E6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9A5920-B088-A0E2-AD2E-E7EDC9D3B839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DF8C6E-1BED-5895-A22F-4E8E66505C9A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5727C76-8A27-2E28-C59E-9A19866E9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8362B-77CF-DE7C-6A9A-9F3B3EEFA52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41AC34-C44C-0991-9396-61B91951624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AB011-CE7E-233A-6692-C1343EE5B7E6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95E0E-E8E5-1183-89D1-A9985B79BE91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B170D-20C7-C868-A9D6-C7D93CE7EFF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7E2D15-7BD5-7683-B791-377FF14717DD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4450321-5393-A3C9-C0F0-4304447B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6E6A0-176F-1964-C4FF-35D9CE5129B7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C1AC65-0515-EAD1-1052-9912F8BCAB2D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3B0DC-4983-B7CF-7C7F-D7931760CC5C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34DC3A5-68A0-E977-878E-D61B65254F4A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F690B6-CB3C-5AD2-C01C-756996509738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glow rad="127000">
                    <a:srgbClr val="FAFCBC"/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/>
                    <a:t>아크패시브 </a:t>
                  </a:r>
                  <a:r>
                    <a:rPr lang="en-US" altLang="ko-KR"/>
                    <a:t>: </a:t>
                  </a:r>
                  <a:r>
                    <a:rPr lang="ko-KR" altLang="en-US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C9A75D-53A7-BCBD-3E16-7F466A53F6A3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17EF59-01A9-676D-6345-C191B4269F32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3A2ED1-01F1-636D-3055-ED223450F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3C32CB-36F7-E8B9-6063-0FCCC40F0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D4AA0-D98B-953C-9C05-9C8E70AFF38F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F27B46-AC16-25CC-861C-51A0944AAA9F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10D90-24EF-4D6B-C4D4-DEF6345784A1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B3998-4779-324C-4E8A-7280ABCD08DE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A4178-E6EB-19CA-529F-4F2EDCC0083A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D820581-94BE-E337-EE0C-1741C5BD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1C151E1-3964-36E0-C8B6-878FF2309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A607894-F1A2-0E7D-8EC7-3D5E6A84F97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01D6E-A83B-CC59-5F93-09598CE55C15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2276EB-DF54-0DBB-AA66-7B412BC7327E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6BC7EC-75FC-0BDE-3317-6A9AC3253226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49470B-E8C4-8329-8564-35817DC8068A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DA2D01A-7036-9676-BFB6-BB2CA9803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A7A77DA2-CD12-2370-4158-D7D23C7BBDF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CB9D4D5-AD26-FCD4-7349-04A13B77DDF2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B44A54-0E65-8527-4C68-5D60816CEE3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D8B7E-3B5C-C9CC-D352-779BE06DC102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0" name="직사각형 39">
                <a:hlinkClick r:id="rId11" tooltip="창술사 역기획 문서 페이지"/>
                <a:extLst>
                  <a:ext uri="{FF2B5EF4-FFF2-40B4-BE49-F238E27FC236}">
                    <a16:creationId xmlns:a16="http://schemas.microsoft.com/office/drawing/2014/main" id="{C41C659F-5279-B582-9904-9245E3E051AB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68F4-A62D-FB9E-2811-03A2D9354AE6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69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4300" y="4278059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69B1D7-976D-F9CA-688E-07AFD7EBEF3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C94F67-CE09-DE2F-1425-46DB91094047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68346C-E802-F8DA-DFA9-A9A6EC24A437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11129BF-C3E0-3246-1431-4C6B5ACAD7E7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74879AF-08E7-F6A0-E2F2-DD2BAE96068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1" name="그림 8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925AADF-F370-C332-D134-860C9C3AD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79" name="직사각형 78">
                <a:hlinkClick r:id="rId11" tooltip="웹사이트 열기"/>
                <a:extLst>
                  <a:ext uri="{FF2B5EF4-FFF2-40B4-BE49-F238E27FC236}">
                    <a16:creationId xmlns:a16="http://schemas.microsoft.com/office/drawing/2014/main" id="{6D65FBA5-35A3-239D-3EB2-4E9E27E7DF91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AAFB145E-E675-A541-A566-A42133003576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FD28750-44A8-F87A-8614-B5F640AE635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186997-EA8A-389F-AF73-D9F28119EEEA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7" name="직사각형 76">
                <a:hlinkClick r:id="rId12" tooltip="창술사 역기획 문서 페이지"/>
                <a:extLst>
                  <a:ext uri="{FF2B5EF4-FFF2-40B4-BE49-F238E27FC236}">
                    <a16:creationId xmlns:a16="http://schemas.microsoft.com/office/drawing/2014/main" id="{0ED2143C-9843-3413-CF8B-5FA078BEF8AA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348752-BD93-B313-F588-B8789AB4BBB8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29928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ERD </a:t>
              </a:r>
              <a:r>
                <a:rPr lang="ko-KR" altLang="en-US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2BE8574-F65C-87BB-5B20-B911DB35BA8E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9272802" y="240743"/>
            <a:chExt cx="2584236" cy="1958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E987D7-D587-5FE6-9D25-79403A8299BF}"/>
                </a:ext>
              </a:extLst>
            </p:cNvPr>
            <p:cNvSpPr txBox="1"/>
            <p:nvPr/>
          </p:nvSpPr>
          <p:spPr>
            <a:xfrm>
              <a:off x="9533169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15B4F82-46F3-38EB-BAA8-CD3C4B435AA3}"/>
                </a:ext>
              </a:extLst>
            </p:cNvPr>
            <p:cNvGrpSpPr/>
            <p:nvPr/>
          </p:nvGrpSpPr>
          <p:grpSpPr>
            <a:xfrm>
              <a:off x="10140476" y="240743"/>
              <a:ext cx="720317" cy="195843"/>
              <a:chOff x="9560211" y="380822"/>
              <a:chExt cx="720317" cy="195843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F59D4D0-D062-441B-64DC-50095929CAEE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7E8C4D3-3E9B-8B07-85B5-6B2DEC2E0D65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0" name="그림 89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37068E-00C4-AE7D-E7BA-56B96B34C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8" name="직사각형 87">
                <a:hlinkClick r:id="rId6" tooltip="웹사이트 열기"/>
                <a:extLst>
                  <a:ext uri="{FF2B5EF4-FFF2-40B4-BE49-F238E27FC236}">
                    <a16:creationId xmlns:a16="http://schemas.microsoft.com/office/drawing/2014/main" id="{8BAE8FFC-0436-5476-7ED0-C2FE767166E9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3DA43090-7070-2A78-3E13-8707B4495EBD}"/>
                </a:ext>
              </a:extLst>
            </p:cNvPr>
            <p:cNvSpPr/>
            <p:nvPr/>
          </p:nvSpPr>
          <p:spPr>
            <a:xfrm>
              <a:off x="10914284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9744E5C-3234-C8D5-4EDB-25CED33C186F}"/>
                </a:ext>
              </a:extLst>
            </p:cNvPr>
            <p:cNvGrpSpPr/>
            <p:nvPr/>
          </p:nvGrpSpPr>
          <p:grpSpPr>
            <a:xfrm>
              <a:off x="11126586" y="240743"/>
              <a:ext cx="730452" cy="195843"/>
              <a:chOff x="11126586" y="240743"/>
              <a:chExt cx="730452" cy="19584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F35FB6-43EF-BDD8-7B4D-21235A36E751}"/>
                  </a:ext>
                </a:extLst>
              </p:cNvPr>
              <p:cNvSpPr txBox="1"/>
              <p:nvPr/>
            </p:nvSpPr>
            <p:spPr>
              <a:xfrm>
                <a:off x="11126586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 테이블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86" name="직사각형 85">
                <a:hlinkClick r:id="rId7" tooltip="데이터 테이블 페이지"/>
                <a:extLst>
                  <a:ext uri="{FF2B5EF4-FFF2-40B4-BE49-F238E27FC236}">
                    <a16:creationId xmlns:a16="http://schemas.microsoft.com/office/drawing/2014/main" id="{9F4C9286-0054-C963-2547-C84C4B584C77}"/>
                  </a:ext>
                </a:extLst>
              </p:cNvPr>
              <p:cNvSpPr/>
              <p:nvPr/>
            </p:nvSpPr>
            <p:spPr>
              <a:xfrm>
                <a:off x="11138323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8D3D47-B73C-2727-3EAC-46A7296A3C19}"/>
                </a:ext>
              </a:extLst>
            </p:cNvPr>
            <p:cNvSpPr txBox="1"/>
            <p:nvPr/>
          </p:nvSpPr>
          <p:spPr>
            <a:xfrm>
              <a:off x="9272802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14A50-6EF0-E550-6F08-007C8245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0B7A8CE-F74A-5532-7B7F-4B224B76ACE7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135492-436E-3AE5-373C-A67F30B23A0E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CD9BD25-7B94-DB04-DD11-23CF56EBDDF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7CBC9B-8044-FCAB-DF4C-43BCE5572D00}"/>
              </a:ext>
            </a:extLst>
          </p:cNvPr>
          <p:cNvGrpSpPr/>
          <p:nvPr/>
        </p:nvGrpSpPr>
        <p:grpSpPr>
          <a:xfrm>
            <a:off x="6359526" y="645556"/>
            <a:ext cx="5495438" cy="6023531"/>
            <a:chOff x="337037" y="645556"/>
            <a:chExt cx="5495438" cy="60235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1F69AB-E479-B7B1-16F3-A6F2004386AB}"/>
                </a:ext>
              </a:extLst>
            </p:cNvPr>
            <p:cNvGrpSpPr/>
            <p:nvPr/>
          </p:nvGrpSpPr>
          <p:grpSpPr>
            <a:xfrm>
              <a:off x="337037" y="645556"/>
              <a:ext cx="3758471" cy="180000"/>
              <a:chOff x="396108" y="1852501"/>
              <a:chExt cx="3758471" cy="180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7E97F-C482-5029-E185-00BF1D58BEBF}"/>
                  </a:ext>
                </a:extLst>
              </p:cNvPr>
              <p:cNvSpPr txBox="1"/>
              <p:nvPr/>
            </p:nvSpPr>
            <p:spPr>
              <a:xfrm>
                <a:off x="396108" y="1852501"/>
                <a:ext cx="180000" cy="180000"/>
              </a:xfrm>
              <a:prstGeom prst="rect">
                <a:avLst/>
              </a:prstGeom>
              <a:solidFill>
                <a:srgbClr val="E1F2FF"/>
              </a:solidFill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FF2530-67AA-A54A-6B68-09EFF1AF931C}"/>
                  </a:ext>
                </a:extLst>
              </p:cNvPr>
              <p:cNvSpPr txBox="1"/>
              <p:nvPr/>
            </p:nvSpPr>
            <p:spPr>
              <a:xfrm>
                <a:off x="576108" y="1865557"/>
                <a:ext cx="3578471" cy="153888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로스트아크 신규 클래스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(Ember Spirit)’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시스템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스킬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AD471F-BA13-5882-2297-E2A8535C14EF}"/>
                </a:ext>
              </a:extLst>
            </p:cNvPr>
            <p:cNvSpPr txBox="1"/>
            <p:nvPr/>
          </p:nvSpPr>
          <p:spPr>
            <a:xfrm>
              <a:off x="337037" y="825556"/>
              <a:ext cx="5495438" cy="584353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AD7449C-F3F9-BCD5-4028-482A8421BF3C}"/>
                </a:ext>
              </a:extLst>
            </p:cNvPr>
            <p:cNvGrpSpPr/>
            <p:nvPr/>
          </p:nvGrpSpPr>
          <p:grpSpPr>
            <a:xfrm>
              <a:off x="433156" y="947024"/>
              <a:ext cx="3840000" cy="2160000"/>
              <a:chOff x="337037" y="10637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5009866-12A6-15B2-4633-72D8BB71A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037" y="1063782"/>
                <a:ext cx="3839999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73D123-F8F9-665B-4FBA-26423C7D82C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37037" y="10637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65A172-4579-EA2C-D072-6B6D2EE1D7CE}"/>
                </a:ext>
              </a:extLst>
            </p:cNvPr>
            <p:cNvGrpSpPr/>
            <p:nvPr/>
          </p:nvGrpSpPr>
          <p:grpSpPr>
            <a:xfrm>
              <a:off x="1164756" y="2667321"/>
              <a:ext cx="3840000" cy="2160000"/>
              <a:chOff x="1197448" y="27504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4EE1D57-73E8-A517-E737-6882A7D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B65023-7DC3-7B38-6C8B-E2F31CC7C20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CBC7669-FECC-932B-E8E6-9EA89FAABD45}"/>
                </a:ext>
              </a:extLst>
            </p:cNvPr>
            <p:cNvGrpSpPr/>
            <p:nvPr/>
          </p:nvGrpSpPr>
          <p:grpSpPr>
            <a:xfrm>
              <a:off x="1896356" y="4387618"/>
              <a:ext cx="3840000" cy="2160000"/>
              <a:chOff x="2219381" y="4437181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FD3AA9B-E401-EC92-A77D-F8AFB7E90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2214C2-ADED-A37E-DDE3-EBD3678240F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BEC53E5-2FC7-443E-CB64-C557E621D1C0}"/>
                </a:ext>
              </a:extLst>
            </p:cNvPr>
            <p:cNvGrpSpPr/>
            <p:nvPr/>
          </p:nvGrpSpPr>
          <p:grpSpPr>
            <a:xfrm>
              <a:off x="433156" y="947024"/>
              <a:ext cx="823847" cy="378614"/>
              <a:chOff x="433156" y="947024"/>
              <a:chExt cx="823847" cy="378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931D64-EAC5-4162-61D2-A9C48996ACE9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2EE1296-8BE1-EFEF-C16A-DC4264884563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D9B654-4709-4CDD-FD4D-0CCFCDF435A9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EA10022-2017-CAB3-CA8D-93990B776CDE}"/>
                </a:ext>
              </a:extLst>
            </p:cNvPr>
            <p:cNvGrpSpPr/>
            <p:nvPr/>
          </p:nvGrpSpPr>
          <p:grpSpPr>
            <a:xfrm>
              <a:off x="1164756" y="2667321"/>
              <a:ext cx="1187729" cy="378614"/>
              <a:chOff x="1164756" y="2667321"/>
              <a:chExt cx="1187729" cy="37861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4E6CE6-810D-84C6-BB91-C143F407AEA9}"/>
                  </a:ext>
                </a:extLst>
              </p:cNvPr>
              <p:cNvSpPr txBox="1"/>
              <p:nvPr/>
            </p:nvSpPr>
            <p:spPr>
              <a:xfrm>
                <a:off x="1316276" y="2819344"/>
                <a:ext cx="1036209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/>
                  <a:t>전투 시스템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3F4C83-1347-971F-E038-0C7ABE845F26}"/>
                  </a:ext>
                </a:extLst>
              </p:cNvPr>
              <p:cNvSpPr txBox="1"/>
              <p:nvPr/>
            </p:nvSpPr>
            <p:spPr>
              <a:xfrm>
                <a:off x="1164756" y="2819344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1F35CF1-7D69-96DE-DB22-D651D583455A}"/>
                  </a:ext>
                </a:extLst>
              </p:cNvPr>
              <p:cNvSpPr txBox="1"/>
              <p:nvPr/>
            </p:nvSpPr>
            <p:spPr>
              <a:xfrm>
                <a:off x="1316276" y="2667321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97F5847-6B43-B9D5-149A-D436922BA5C5}"/>
                </a:ext>
              </a:extLst>
            </p:cNvPr>
            <p:cNvGrpSpPr/>
            <p:nvPr/>
          </p:nvGrpSpPr>
          <p:grpSpPr>
            <a:xfrm>
              <a:off x="1896356" y="4387618"/>
              <a:ext cx="823847" cy="378614"/>
              <a:chOff x="1896356" y="4387618"/>
              <a:chExt cx="823847" cy="37861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C495A1-308D-7E36-ECD7-FA0D8E2F51FD}"/>
                  </a:ext>
                </a:extLst>
              </p:cNvPr>
              <p:cNvSpPr txBox="1"/>
              <p:nvPr/>
            </p:nvSpPr>
            <p:spPr>
              <a:xfrm>
                <a:off x="2047876" y="4539641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스킬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77F7D-7A5F-091C-BF93-29DEC637D72A}"/>
                  </a:ext>
                </a:extLst>
              </p:cNvPr>
              <p:cNvSpPr txBox="1"/>
              <p:nvPr/>
            </p:nvSpPr>
            <p:spPr>
              <a:xfrm>
                <a:off x="1896356" y="4539641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46FBE10-D6CD-93C5-5A4F-481A265642CF}"/>
                  </a:ext>
                </a:extLst>
              </p:cNvPr>
              <p:cNvSpPr txBox="1"/>
              <p:nvPr/>
            </p:nvSpPr>
            <p:spPr>
              <a:xfrm>
                <a:off x="2047876" y="4387618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EE5F6FDB-8461-AB56-A306-47B17FCC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제목 27">
            <a:extLst>
              <a:ext uri="{FF2B5EF4-FFF2-40B4-BE49-F238E27FC236}">
                <a16:creationId xmlns:a16="http://schemas.microsoft.com/office/drawing/2014/main" id="{39796930-4CC2-9AC8-11F5-1B5B01CE3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C16B6B7-D660-097D-B9FB-F455EE74222B}"/>
              </a:ext>
            </a:extLst>
          </p:cNvPr>
          <p:cNvGrpSpPr/>
          <p:nvPr/>
        </p:nvGrpSpPr>
        <p:grpSpPr>
          <a:xfrm>
            <a:off x="6952057" y="240743"/>
            <a:ext cx="2153725" cy="196639"/>
            <a:chOff x="6952057" y="240743"/>
            <a:chExt cx="2153725" cy="19663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98B3A9-65E6-9546-5BA8-F7B26D71D524}"/>
                </a:ext>
              </a:extLst>
            </p:cNvPr>
            <p:cNvSpPr txBox="1"/>
            <p:nvPr/>
          </p:nvSpPr>
          <p:spPr>
            <a:xfrm>
              <a:off x="7212424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7779B81-1F75-59BB-CA58-DFCB63123B34}"/>
                </a:ext>
              </a:extLst>
            </p:cNvPr>
            <p:cNvGrpSpPr/>
            <p:nvPr/>
          </p:nvGrpSpPr>
          <p:grpSpPr>
            <a:xfrm>
              <a:off x="7819731" y="240743"/>
              <a:ext cx="720317" cy="195843"/>
              <a:chOff x="9560211" y="380822"/>
              <a:chExt cx="720317" cy="19584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B311562-67E7-B251-22C7-46A06797C5BA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04E813E-39CF-9E21-6A64-FD23E38BCFB8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5" name="그림 8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CB83B44-4AF3-8D37-5E3A-558A00167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3" name="직사각형 82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C5CE8944-A1AF-5762-0274-DD3FC3D0CC07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9C44DE67-F361-C0FE-6B86-038640718B19}"/>
                </a:ext>
              </a:extLst>
            </p:cNvPr>
            <p:cNvSpPr/>
            <p:nvPr/>
          </p:nvSpPr>
          <p:spPr>
            <a:xfrm>
              <a:off x="8593539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A620340-98DC-D488-62EA-1002C56C10DF}"/>
                </a:ext>
              </a:extLst>
            </p:cNvPr>
            <p:cNvSpPr txBox="1"/>
            <p:nvPr/>
          </p:nvSpPr>
          <p:spPr>
            <a:xfrm>
              <a:off x="8805841" y="261720"/>
              <a:ext cx="257566" cy="153888"/>
            </a:xfrm>
            <a:prstGeom prst="rect">
              <a:avLst/>
            </a:prstGeom>
            <a:noFill/>
          </p:spPr>
          <p:txBody>
            <a:bodyPr wrap="none" lIns="36000" tIns="0" rIns="0" bIns="0" rtlCol="0" anchor="b">
              <a:spAutoFit/>
            </a:bodyPr>
            <a:lstStyle/>
            <a:p>
              <a:r>
                <a:rPr lang="ko-KR" altLang="en-US" sz="10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endParaRPr lang="ko-KR" altLang="en-US" sz="11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0" name="직사각형 69">
              <a:hlinkClick r:id="rId8" tooltip="화령사 페이지"/>
              <a:extLst>
                <a:ext uri="{FF2B5EF4-FFF2-40B4-BE49-F238E27FC236}">
                  <a16:creationId xmlns:a16="http://schemas.microsoft.com/office/drawing/2014/main" id="{0EF624FD-32C3-E1C5-B252-1C04EBF2E0BB}"/>
                </a:ext>
              </a:extLst>
            </p:cNvPr>
            <p:cNvSpPr/>
            <p:nvPr/>
          </p:nvSpPr>
          <p:spPr>
            <a:xfrm>
              <a:off x="8817578" y="241539"/>
              <a:ext cx="288204" cy="195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CBBCD5-6CFD-9E18-18AC-1BDACB8FB07E}"/>
                </a:ext>
              </a:extLst>
            </p:cNvPr>
            <p:cNvSpPr txBox="1"/>
            <p:nvPr/>
          </p:nvSpPr>
          <p:spPr>
            <a:xfrm>
              <a:off x="6952057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AADEF156-8F1E-C0A6-90C5-B0A90C8EF617}"/>
              </a:ext>
            </a:extLst>
          </p:cNvPr>
          <p:cNvSpPr txBox="1"/>
          <p:nvPr/>
        </p:nvSpPr>
        <p:spPr>
          <a:xfrm>
            <a:off x="9383312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3C9160-754F-AEB6-A748-E918A454DC61}"/>
              </a:ext>
            </a:extLst>
          </p:cNvPr>
          <p:cNvGrpSpPr/>
          <p:nvPr/>
        </p:nvGrpSpPr>
        <p:grpSpPr>
          <a:xfrm>
            <a:off x="334964" y="645556"/>
            <a:ext cx="2168292" cy="180000"/>
            <a:chOff x="396108" y="1852501"/>
            <a:chExt cx="2168292" cy="18000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399B135-1754-B603-E702-EF16BFA0BEC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7F97F7-F1B3-DD28-D1B3-0D38AE445CB9}"/>
                </a:ext>
              </a:extLst>
            </p:cNvPr>
            <p:cNvSpPr txBox="1"/>
            <p:nvPr/>
          </p:nvSpPr>
          <p:spPr>
            <a:xfrm>
              <a:off x="576108" y="1865557"/>
              <a:ext cx="1988292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신규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컨셉 및 전투 기획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CA7D273-FE10-3164-F803-717F6476C6EE}"/>
              </a:ext>
            </a:extLst>
          </p:cNvPr>
          <p:cNvSpPr txBox="1"/>
          <p:nvPr/>
        </p:nvSpPr>
        <p:spPr>
          <a:xfrm>
            <a:off x="334964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60305F-656B-DACA-6514-4189C03A1DF4}"/>
              </a:ext>
            </a:extLst>
          </p:cNvPr>
          <p:cNvGrpSpPr/>
          <p:nvPr/>
        </p:nvGrpSpPr>
        <p:grpSpPr>
          <a:xfrm>
            <a:off x="431083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F93477E-6B17-5ECF-2348-167A7F90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1063782"/>
              <a:ext cx="3839999" cy="215999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6D2086E-D5A2-542C-F3D1-F189894AD57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C68C533-D70E-A470-0C75-60F61BC54EEB}"/>
              </a:ext>
            </a:extLst>
          </p:cNvPr>
          <p:cNvGrpSpPr/>
          <p:nvPr/>
        </p:nvGrpSpPr>
        <p:grpSpPr>
          <a:xfrm>
            <a:off x="1162683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CE5D90E-D2BE-BE61-E9CA-28651C76B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875EFF-074F-B3AF-72D1-61801A1032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D3C729E-61FE-45B1-F973-9FA969849F37}"/>
              </a:ext>
            </a:extLst>
          </p:cNvPr>
          <p:cNvGrpSpPr/>
          <p:nvPr/>
        </p:nvGrpSpPr>
        <p:grpSpPr>
          <a:xfrm>
            <a:off x="1894283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AFFBCAA5-C066-D5E6-EF73-9A890CF1F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01A480-8CA8-D856-79C1-0F0B341010A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9783E9C-5CB0-D1B8-574C-578D923A402D}"/>
              </a:ext>
            </a:extLst>
          </p:cNvPr>
          <p:cNvGrpSpPr/>
          <p:nvPr/>
        </p:nvGrpSpPr>
        <p:grpSpPr>
          <a:xfrm>
            <a:off x="431083" y="947024"/>
            <a:ext cx="1045062" cy="378614"/>
            <a:chOff x="433156" y="947024"/>
            <a:chExt cx="1045062" cy="37861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B99B726-DD09-7BBB-9B03-CFF2DDEE3533}"/>
                </a:ext>
              </a:extLst>
            </p:cNvPr>
            <p:cNvSpPr txBox="1"/>
            <p:nvPr/>
          </p:nvSpPr>
          <p:spPr>
            <a:xfrm>
              <a:off x="584676" y="1099047"/>
              <a:ext cx="89354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기획의도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838D95B-B89B-F183-A73E-164C76C22BEB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3B71453-F69E-B33E-11F1-F935D0B0770B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37B006A-4F4F-4B3F-140B-58A64CC5A1B0}"/>
              </a:ext>
            </a:extLst>
          </p:cNvPr>
          <p:cNvGrpSpPr/>
          <p:nvPr/>
        </p:nvGrpSpPr>
        <p:grpSpPr>
          <a:xfrm>
            <a:off x="1162683" y="2667321"/>
            <a:ext cx="1187729" cy="378614"/>
            <a:chOff x="1164756" y="2667321"/>
            <a:chExt cx="1187729" cy="37861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6422E7D-3E79-3834-E6B4-611D905C3A38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D7F45CF-7320-2079-2117-AEFE6283ED0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0C2479F-B444-A7F4-CED5-908BBDF4EFD6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94AE8B0-E2BE-2F46-9132-80BC059ED4A0}"/>
              </a:ext>
            </a:extLst>
          </p:cNvPr>
          <p:cNvGrpSpPr/>
          <p:nvPr/>
        </p:nvGrpSpPr>
        <p:grpSpPr>
          <a:xfrm>
            <a:off x="1894283" y="4387618"/>
            <a:ext cx="1077122" cy="378614"/>
            <a:chOff x="1896356" y="4387618"/>
            <a:chExt cx="1077122" cy="37861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F3CCCE-8075-A58F-A736-DC51645EB823}"/>
                </a:ext>
              </a:extLst>
            </p:cNvPr>
            <p:cNvSpPr txBox="1"/>
            <p:nvPr/>
          </p:nvSpPr>
          <p:spPr>
            <a:xfrm>
              <a:off x="2047876" y="4539641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구성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C8549D-A8F4-6508-302E-9C7F6A4F692C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83D955-1B94-5C30-A928-56CC0440D52D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50143A5-AA1A-BCC8-D3C5-0DF24659CA41}"/>
              </a:ext>
            </a:extLst>
          </p:cNvPr>
          <p:cNvGrpSpPr/>
          <p:nvPr/>
        </p:nvGrpSpPr>
        <p:grpSpPr>
          <a:xfrm>
            <a:off x="9633005" y="240743"/>
            <a:ext cx="2221959" cy="195843"/>
            <a:chOff x="4933809" y="240743"/>
            <a:chExt cx="2221959" cy="195843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4FC81C3-FCBE-4EB2-497D-7B0CCCB0546B}"/>
                </a:ext>
              </a:extLst>
            </p:cNvPr>
            <p:cNvSpPr txBox="1"/>
            <p:nvPr/>
          </p:nvSpPr>
          <p:spPr>
            <a:xfrm>
              <a:off x="5194176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923AA13-CD34-62CE-B140-6703B998F4D3}"/>
                </a:ext>
              </a:extLst>
            </p:cNvPr>
            <p:cNvGrpSpPr/>
            <p:nvPr/>
          </p:nvGrpSpPr>
          <p:grpSpPr>
            <a:xfrm>
              <a:off x="5801483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41F47A0F-7544-6D0D-4B41-F83C23A0AEA2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BC1FBDA-CD34-896C-D410-C517E918D65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3" name="그림 112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298B44-5709-4411-2C3B-371E8847F1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" name="직사각형 110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4CFE5167-E14F-8884-C232-B1075682737B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5" name="화살표: 오른쪽 104">
              <a:extLst>
                <a:ext uri="{FF2B5EF4-FFF2-40B4-BE49-F238E27FC236}">
                  <a16:creationId xmlns:a16="http://schemas.microsoft.com/office/drawing/2014/main" id="{040B3C52-0693-6717-6F74-53965F1C5F84}"/>
                </a:ext>
              </a:extLst>
            </p:cNvPr>
            <p:cNvSpPr/>
            <p:nvPr/>
          </p:nvSpPr>
          <p:spPr>
            <a:xfrm>
              <a:off x="6575291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C80BDE-E32F-9466-24FF-8F081ADC27FD}"/>
                </a:ext>
              </a:extLst>
            </p:cNvPr>
            <p:cNvGrpSpPr/>
            <p:nvPr/>
          </p:nvGrpSpPr>
          <p:grpSpPr>
            <a:xfrm>
              <a:off x="6787593" y="240743"/>
              <a:ext cx="368175" cy="195843"/>
              <a:chOff x="6787593" y="240743"/>
              <a:chExt cx="368175" cy="19584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5834C46-6285-7037-A123-DACCB03BF798}"/>
                  </a:ext>
                </a:extLst>
              </p:cNvPr>
              <p:cNvSpPr txBox="1"/>
              <p:nvPr/>
            </p:nvSpPr>
            <p:spPr>
              <a:xfrm>
                <a:off x="6787593" y="261720"/>
                <a:ext cx="368174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9" name="직사각형 108">
                <a:hlinkClick r:id="rId12" tooltip="화령사 페이지"/>
                <a:extLst>
                  <a:ext uri="{FF2B5EF4-FFF2-40B4-BE49-F238E27FC236}">
                    <a16:creationId xmlns:a16="http://schemas.microsoft.com/office/drawing/2014/main" id="{EF71A720-2C77-1495-A277-239D620A4D51}"/>
                  </a:ext>
                </a:extLst>
              </p:cNvPr>
              <p:cNvSpPr/>
              <p:nvPr/>
            </p:nvSpPr>
            <p:spPr>
              <a:xfrm>
                <a:off x="6799330" y="240743"/>
                <a:ext cx="356438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8D579C5-E79E-735D-BA7F-A690146636FB}"/>
                </a:ext>
              </a:extLst>
            </p:cNvPr>
            <p:cNvSpPr txBox="1"/>
            <p:nvPr/>
          </p:nvSpPr>
          <p:spPr>
            <a:xfrm>
              <a:off x="4933809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71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62892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27051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2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185068" cy="315295"/>
            <a:chOff x="8872890" y="3596688"/>
            <a:chExt cx="1185068" cy="315295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33548" cy="163272"/>
              <a:chOff x="8948650" y="3921798"/>
              <a:chExt cx="1033548" cy="16327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33548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3333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560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DDC1817A-7504-1DDE-D0EF-1F2B0247DB98}"/>
              </a:ext>
            </a:extLst>
          </p:cNvPr>
          <p:cNvSpPr txBox="1"/>
          <p:nvPr/>
        </p:nvSpPr>
        <p:spPr>
          <a:xfrm>
            <a:off x="9385400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A500C2C4-9CCE-660F-BFE0-B6E6FAE7BAF1}"/>
              </a:ext>
            </a:extLst>
          </p:cNvPr>
          <p:cNvGrpSpPr/>
          <p:nvPr/>
        </p:nvGrpSpPr>
        <p:grpSpPr>
          <a:xfrm>
            <a:off x="6649907" y="240743"/>
            <a:ext cx="2565131" cy="195843"/>
            <a:chOff x="6373540" y="240743"/>
            <a:chExt cx="2565131" cy="195843"/>
          </a:xfrm>
        </p:grpSpPr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BE00F75F-2E01-4F54-C117-A9828FC804CC}"/>
                </a:ext>
              </a:extLst>
            </p:cNvPr>
            <p:cNvSpPr txBox="1"/>
            <p:nvPr/>
          </p:nvSpPr>
          <p:spPr>
            <a:xfrm>
              <a:off x="663390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8AA5B69F-5287-0697-B49C-2BD2D27165FA}"/>
                </a:ext>
              </a:extLst>
            </p:cNvPr>
            <p:cNvGrpSpPr/>
            <p:nvPr/>
          </p:nvGrpSpPr>
          <p:grpSpPr>
            <a:xfrm>
              <a:off x="7241214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CB5A783B-4253-0584-67F9-79B07196F8CD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F119830F-4EEF-34F4-9B5F-BFCC1DE4C543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09" name="그림 1108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E232325-31A3-52F0-D373-F84A9EC84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07" name="직사각형 1106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777A35DD-534F-033F-DB89-231E50D29C65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1" name="화살표: 오른쪽 1100">
              <a:extLst>
                <a:ext uri="{FF2B5EF4-FFF2-40B4-BE49-F238E27FC236}">
                  <a16:creationId xmlns:a16="http://schemas.microsoft.com/office/drawing/2014/main" id="{AF98FDD1-2153-BAEB-E25C-A9DB7CE60ACC}"/>
                </a:ext>
              </a:extLst>
            </p:cNvPr>
            <p:cNvSpPr/>
            <p:nvPr/>
          </p:nvSpPr>
          <p:spPr>
            <a:xfrm>
              <a:off x="801502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253F0A3-73E7-9C21-BF8F-DC18742A5D04}"/>
                </a:ext>
              </a:extLst>
            </p:cNvPr>
            <p:cNvSpPr txBox="1"/>
            <p:nvPr/>
          </p:nvSpPr>
          <p:spPr>
            <a:xfrm>
              <a:off x="637354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D385CEB6-5EB5-C6E3-C741-38B9FF2299D4}"/>
                </a:ext>
              </a:extLst>
            </p:cNvPr>
            <p:cNvSpPr/>
            <p:nvPr/>
          </p:nvSpPr>
          <p:spPr>
            <a:xfrm>
              <a:off x="8281177" y="252106"/>
              <a:ext cx="657494" cy="173117"/>
            </a:xfrm>
            <a:prstGeom prst="roundRect">
              <a:avLst>
                <a:gd name="adj" fmla="val 50000"/>
              </a:avLst>
            </a:prstGeom>
            <a:solidFill>
              <a:srgbClr val="FFE0E0"/>
            </a:solidFill>
            <a:ln w="127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CC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팀 프로젝트</a:t>
              </a: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B9A6CA4-4E71-B959-52E9-8C9E701232CC}"/>
              </a:ext>
            </a:extLst>
          </p:cNvPr>
          <p:cNvGrpSpPr/>
          <p:nvPr/>
        </p:nvGrpSpPr>
        <p:grpSpPr>
          <a:xfrm>
            <a:off x="9602250" y="240743"/>
            <a:ext cx="2253750" cy="195843"/>
            <a:chOff x="9701523" y="240743"/>
            <a:chExt cx="2253750" cy="195843"/>
          </a:xfrm>
        </p:grpSpPr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3DDD05-9FAC-49A1-C826-9756E8D3D73C}"/>
                </a:ext>
              </a:extLst>
            </p:cNvPr>
            <p:cNvSpPr txBox="1"/>
            <p:nvPr/>
          </p:nvSpPr>
          <p:spPr>
            <a:xfrm>
              <a:off x="9961890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12" name="그룹 1111">
              <a:extLst>
                <a:ext uri="{FF2B5EF4-FFF2-40B4-BE49-F238E27FC236}">
                  <a16:creationId xmlns:a16="http://schemas.microsoft.com/office/drawing/2014/main" id="{5B0BF740-8AA3-04A4-A6C3-58C226FB4BE2}"/>
                </a:ext>
              </a:extLst>
            </p:cNvPr>
            <p:cNvGrpSpPr/>
            <p:nvPr/>
          </p:nvGrpSpPr>
          <p:grpSpPr>
            <a:xfrm>
              <a:off x="10569197" y="240743"/>
              <a:ext cx="720317" cy="195843"/>
              <a:chOff x="9560211" y="380822"/>
              <a:chExt cx="720317" cy="195843"/>
            </a:xfrm>
          </p:grpSpPr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24715E30-7018-5CEC-2230-6A118B859879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0" name="TextBox 1119">
                  <a:extLst>
                    <a:ext uri="{FF2B5EF4-FFF2-40B4-BE49-F238E27FC236}">
                      <a16:creationId xmlns:a16="http://schemas.microsoft.com/office/drawing/2014/main" id="{79FEC354-9516-F8B8-30F5-5EA8F658CB3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21" name="그림 112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D4E9733-FA65-7178-E53D-8B1CBE822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9" name="직사각형 1118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F8CBE733-4EFD-7300-D02C-F44F1B931E2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3" name="화살표: 오른쪽 1112">
              <a:extLst>
                <a:ext uri="{FF2B5EF4-FFF2-40B4-BE49-F238E27FC236}">
                  <a16:creationId xmlns:a16="http://schemas.microsoft.com/office/drawing/2014/main" id="{33A2498A-A69A-E731-F676-F6EAD8EC89FC}"/>
                </a:ext>
              </a:extLst>
            </p:cNvPr>
            <p:cNvSpPr/>
            <p:nvPr/>
          </p:nvSpPr>
          <p:spPr>
            <a:xfrm>
              <a:off x="11343005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7F29C3D2-ADCA-6854-5B5A-F7E2ED01EC3B}"/>
                </a:ext>
              </a:extLst>
            </p:cNvPr>
            <p:cNvSpPr txBox="1"/>
            <p:nvPr/>
          </p:nvSpPr>
          <p:spPr>
            <a:xfrm>
              <a:off x="9701523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26" name="사각형: 둥근 모서리 1125">
              <a:extLst>
                <a:ext uri="{FF2B5EF4-FFF2-40B4-BE49-F238E27FC236}">
                  <a16:creationId xmlns:a16="http://schemas.microsoft.com/office/drawing/2014/main" id="{EF003359-EC06-9F35-9F20-F6665954B729}"/>
                </a:ext>
              </a:extLst>
            </p:cNvPr>
            <p:cNvSpPr/>
            <p:nvPr/>
          </p:nvSpPr>
          <p:spPr>
            <a:xfrm>
              <a:off x="11583750" y="252106"/>
              <a:ext cx="371523" cy="173117"/>
            </a:xfrm>
            <a:prstGeom prst="roundRect">
              <a:avLst>
                <a:gd name="adj" fmla="val 50000"/>
              </a:avLst>
            </a:prstGeom>
            <a:solidFill>
              <a:srgbClr val="E0FFE6"/>
            </a:solidFill>
            <a:ln w="12700">
              <a:solidFill>
                <a:srgbClr val="00AA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006633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FA7B9E-2CC2-D4AD-1BC3-F5229D2D5CD7}"/>
              </a:ext>
            </a:extLst>
          </p:cNvPr>
          <p:cNvGrpSpPr/>
          <p:nvPr/>
        </p:nvGrpSpPr>
        <p:grpSpPr>
          <a:xfrm>
            <a:off x="5288785" y="3776960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9CCB85-6691-598B-72BB-A54B6F51E7D2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77274F5-F1BB-D626-ECE0-7426F27171FE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DE51F70-5333-6599-E15C-84FD1791C72F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1AF02D-42E6-5BCC-0F01-7F8AD26C896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35" name="그림 3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F48D50-C48E-F585-E3C2-17035663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" name="직사각형 30">
              <a:hlinkClick r:id="rId3" tooltip="웹사이트 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354795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11688</TotalTime>
  <Words>764</Words>
  <Application>Microsoft Office PowerPoint</Application>
  <PresentationFormat>와이드스크린</PresentationFormat>
  <Paragraphs>198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Pretendard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소개</vt:lpstr>
      <vt:lpstr>이력</vt:lpstr>
      <vt:lpstr>분석_1 : 전투 시스템 역기획</vt:lpstr>
      <vt:lpstr>분석_2 : 스킬 역기획</vt:lpstr>
      <vt:lpstr>분석_3 : 데이터 테이블</vt:lpstr>
      <vt:lpstr>설계 : 신규 캐릭터</vt:lpstr>
      <vt:lpstr>구현 : 협업 및 개발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544</cp:revision>
  <dcterms:created xsi:type="dcterms:W3CDTF">2025-06-06T11:22:44Z</dcterms:created>
  <dcterms:modified xsi:type="dcterms:W3CDTF">2025-09-27T08:20:38Z</dcterms:modified>
</cp:coreProperties>
</file>